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 id="2147483662" r:id="rId2"/>
  </p:sldMasterIdLst>
  <p:notesMasterIdLst>
    <p:notesMasterId r:id="rId27"/>
  </p:notesMasterIdLst>
  <p:sldIdLst>
    <p:sldId id="256" r:id="rId3"/>
    <p:sldId id="257" r:id="rId4"/>
    <p:sldId id="258" r:id="rId5"/>
    <p:sldId id="259" r:id="rId6"/>
    <p:sldId id="265" r:id="rId7"/>
    <p:sldId id="266" r:id="rId8"/>
    <p:sldId id="267" r:id="rId9"/>
    <p:sldId id="268" r:id="rId10"/>
    <p:sldId id="269" r:id="rId11"/>
    <p:sldId id="270" r:id="rId12"/>
    <p:sldId id="271" r:id="rId13"/>
    <p:sldId id="272" r:id="rId14"/>
    <p:sldId id="273" r:id="rId15"/>
    <p:sldId id="274" r:id="rId16"/>
    <p:sldId id="324" r:id="rId17"/>
    <p:sldId id="325" r:id="rId18"/>
    <p:sldId id="326" r:id="rId19"/>
    <p:sldId id="327" r:id="rId20"/>
    <p:sldId id="328" r:id="rId21"/>
    <p:sldId id="329" r:id="rId22"/>
    <p:sldId id="332" r:id="rId23"/>
    <p:sldId id="333" r:id="rId24"/>
    <p:sldId id="334" r:id="rId25"/>
    <p:sldId id="335" r:id="rId26"/>
  </p:sldIdLst>
  <p:sldSz cx="9144000" cy="6858000" type="screen4x3"/>
  <p:notesSz cx="6858000" cy="9144000"/>
  <p:embeddedFontLst>
    <p:embeddedFont>
      <p:font typeface="Calibri" panose="020F0502020204030204" pitchFamily="34" charset="0"/>
      <p:regular r:id="rId28"/>
      <p:bold r:id="rId29"/>
      <p:italic r:id="rId30"/>
      <p:boldItalic r:id="rId31"/>
    </p:embeddedFont>
    <p:embeddedFont>
      <p:font typeface="Questrial" panose="020B0604020202020204" charset="0"/>
      <p:regular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1502" y="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800" cy="457200"/>
          </a:xfrm>
          <a:prstGeom prst="rect">
            <a:avLst/>
          </a:prstGeom>
          <a:noFill/>
          <a:ln>
            <a:noFill/>
          </a:ln>
        </p:spPr>
        <p:txBody>
          <a:bodyPr wrap="square"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3" y="0"/>
            <a:ext cx="2971800" cy="457200"/>
          </a:xfrm>
          <a:prstGeom prst="rect">
            <a:avLst/>
          </a:prstGeom>
          <a:noFill/>
          <a:ln>
            <a:noFill/>
          </a:ln>
        </p:spPr>
        <p:txBody>
          <a:bodyPr wrap="square"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marL="0" marR="0" lvl="0" indent="0" algn="l" rtl="0">
              <a:spcBef>
                <a:spcPts val="0"/>
              </a:spcBef>
              <a:buChar char="●"/>
              <a:defRPr sz="1200" b="0" i="0" u="none" strike="noStrike" cap="none">
                <a:solidFill>
                  <a:schemeClr val="dk1"/>
                </a:solidFill>
                <a:latin typeface="Calibri"/>
                <a:ea typeface="Calibri"/>
                <a:cs typeface="Calibri"/>
                <a:sym typeface="Calibri"/>
              </a:defRPr>
            </a:lvl1pPr>
            <a:lvl2pPr marL="457200" marR="0" lvl="1" indent="0" algn="l" rtl="0">
              <a:spcBef>
                <a:spcPts val="0"/>
              </a:spcBef>
              <a:buChar char="○"/>
              <a:defRPr sz="1200" b="0" i="0" u="none" strike="noStrike" cap="none">
                <a:solidFill>
                  <a:schemeClr val="dk1"/>
                </a:solidFill>
                <a:latin typeface="Calibri"/>
                <a:ea typeface="Calibri"/>
                <a:cs typeface="Calibri"/>
                <a:sym typeface="Calibri"/>
              </a:defRPr>
            </a:lvl2pPr>
            <a:lvl3pPr marL="914400" marR="0" lvl="2" indent="0" algn="l" rtl="0">
              <a:spcBef>
                <a:spcPts val="0"/>
              </a:spcBef>
              <a:buChar char="■"/>
              <a:defRPr sz="1200" b="0" i="0" u="none" strike="noStrike" cap="none">
                <a:solidFill>
                  <a:schemeClr val="dk1"/>
                </a:solidFill>
                <a:latin typeface="Calibri"/>
                <a:ea typeface="Calibri"/>
                <a:cs typeface="Calibri"/>
                <a:sym typeface="Calibri"/>
              </a:defRPr>
            </a:lvl3pPr>
            <a:lvl4pPr marL="1371600" marR="0" lvl="3" indent="0" algn="l" rtl="0">
              <a:spcBef>
                <a:spcPts val="0"/>
              </a:spcBef>
              <a:buChar char="●"/>
              <a:defRPr sz="1200" b="0" i="0" u="none" strike="noStrike" cap="none">
                <a:solidFill>
                  <a:schemeClr val="dk1"/>
                </a:solidFill>
                <a:latin typeface="Calibri"/>
                <a:ea typeface="Calibri"/>
                <a:cs typeface="Calibri"/>
                <a:sym typeface="Calibri"/>
              </a:defRPr>
            </a:lvl4pPr>
            <a:lvl5pPr marL="1828800" marR="0" lvl="4" indent="0" algn="l" rtl="0">
              <a:spcBef>
                <a:spcPts val="0"/>
              </a:spcBef>
              <a:buChar char="○"/>
              <a:defRPr sz="1200" b="0" i="0" u="none" strike="noStrike" cap="none">
                <a:solidFill>
                  <a:schemeClr val="dk1"/>
                </a:solidFill>
                <a:latin typeface="Calibri"/>
                <a:ea typeface="Calibri"/>
                <a:cs typeface="Calibri"/>
                <a:sym typeface="Calibri"/>
              </a:defRPr>
            </a:lvl5pPr>
            <a:lvl6pPr marL="2286000" marR="0" lvl="5" indent="0" algn="l" rtl="0">
              <a:spcBef>
                <a:spcPts val="0"/>
              </a:spcBef>
              <a:buChar char="■"/>
              <a:defRPr sz="1200" b="0" i="0" u="none" strike="noStrike" cap="none">
                <a:solidFill>
                  <a:schemeClr val="dk1"/>
                </a:solidFill>
                <a:latin typeface="Calibri"/>
                <a:ea typeface="Calibri"/>
                <a:cs typeface="Calibri"/>
                <a:sym typeface="Calibri"/>
              </a:defRPr>
            </a:lvl6pPr>
            <a:lvl7pPr marL="2743200" marR="0" lvl="6" indent="0" algn="l" rtl="0">
              <a:spcBef>
                <a:spcPts val="0"/>
              </a:spcBef>
              <a:buChar char="●"/>
              <a:defRPr sz="1200" b="0" i="0" u="none" strike="noStrike" cap="none">
                <a:solidFill>
                  <a:schemeClr val="dk1"/>
                </a:solidFill>
                <a:latin typeface="Calibri"/>
                <a:ea typeface="Calibri"/>
                <a:cs typeface="Calibri"/>
                <a:sym typeface="Calibri"/>
              </a:defRPr>
            </a:lvl7pPr>
            <a:lvl8pPr marL="3200400" marR="0" lvl="7" indent="0" algn="l" rtl="0">
              <a:spcBef>
                <a:spcPts val="0"/>
              </a:spcBef>
              <a:buChar char="○"/>
              <a:defRPr sz="1200" b="0" i="0" u="none" strike="noStrike" cap="none">
                <a:solidFill>
                  <a:schemeClr val="dk1"/>
                </a:solidFill>
                <a:latin typeface="Calibri"/>
                <a:ea typeface="Calibri"/>
                <a:cs typeface="Calibri"/>
                <a:sym typeface="Calibri"/>
              </a:defRPr>
            </a:lvl8pPr>
            <a:lvl9pPr marL="3657600" marR="0" lvl="8" indent="0" algn="l" rtl="0">
              <a:spcBef>
                <a:spcPts val="0"/>
              </a:spcBef>
              <a:buChar char="■"/>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800" cy="457200"/>
          </a:xfrm>
          <a:prstGeom prst="rect">
            <a:avLst/>
          </a:prstGeom>
          <a:noFill/>
          <a:ln>
            <a:noFill/>
          </a:ln>
        </p:spPr>
        <p:txBody>
          <a:bodyPr wrap="square"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3" y="8685213"/>
            <a:ext cx="2971800"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133" name="Shape 1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Shape 23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234" name="Shape 2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Shape 24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250" name="Shape 2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Shape 2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6" name="Shape 256"/>
          <p:cNvSpPr txBox="1">
            <a:spLocks noGrp="1"/>
          </p:cNvSpPr>
          <p:nvPr>
            <p:ph type="body" idx="1"/>
          </p:nvPr>
        </p:nvSpPr>
        <p:spPr>
          <a:xfrm>
            <a:off x="685800" y="4343400"/>
            <a:ext cx="5486400"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57" name="Shape 257"/>
          <p:cNvSpPr txBox="1">
            <a:spLocks noGrp="1"/>
          </p:cNvSpPr>
          <p:nvPr>
            <p:ph type="sldNum" idx="12"/>
          </p:nvPr>
        </p:nvSpPr>
        <p:spPr>
          <a:xfrm>
            <a:off x="3884613" y="8685213"/>
            <a:ext cx="2971800"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12</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Shape 26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263" name="Shape 2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Shape 26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269" name="Shape 2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Shape 65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656" name="Shape 6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Shape 66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662" name="Shape 66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Shape 66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668" name="Shape 6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Shape 67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674" name="Shape 6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Shape 6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680" name="Shape 6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140" name="Shape 1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Shape 68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686" name="Shape 6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Shape 70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704" name="Shape 70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Shape 7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10" name="Shape 710"/>
          <p:cNvSpPr txBox="1">
            <a:spLocks noGrp="1"/>
          </p:cNvSpPr>
          <p:nvPr>
            <p:ph type="body" idx="1"/>
          </p:nvPr>
        </p:nvSpPr>
        <p:spPr>
          <a:xfrm>
            <a:off x="685800" y="4343400"/>
            <a:ext cx="5486400"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711" name="Shape 711"/>
          <p:cNvSpPr txBox="1">
            <a:spLocks noGrp="1"/>
          </p:cNvSpPr>
          <p:nvPr>
            <p:ph type="sldNum" idx="12"/>
          </p:nvPr>
        </p:nvSpPr>
        <p:spPr>
          <a:xfrm>
            <a:off x="3884613" y="8685213"/>
            <a:ext cx="2971800"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22</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Shape 71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719" name="Shape 7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Shape 72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726" name="Shape 7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146" name="Shape 1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Shape 15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157" name="Shape 1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Shape 19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197" name="Shape 1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202" name="Shape 2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211" name="Shape 21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Shape 21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218" name="Shape 2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227" name="Shape 2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chemeClr val="dk2"/>
        </a:solidFill>
        <a:effectLst/>
      </p:bgPr>
    </p:bg>
    <p:spTree>
      <p:nvGrpSpPr>
        <p:cNvPr id="1" name="Shape 18"/>
        <p:cNvGrpSpPr/>
        <p:nvPr/>
      </p:nvGrpSpPr>
      <p:grpSpPr>
        <a:xfrm>
          <a:off x="0" y="0"/>
          <a:ext cx="0" cy="0"/>
          <a:chOff x="0" y="0"/>
          <a:chExt cx="0" cy="0"/>
        </a:xfrm>
      </p:grpSpPr>
      <p:sp>
        <p:nvSpPr>
          <p:cNvPr id="19" name="Shape 19"/>
          <p:cNvSpPr/>
          <p:nvPr/>
        </p:nvSpPr>
        <p:spPr>
          <a:xfrm>
            <a:off x="0" y="5971032"/>
            <a:ext cx="9144000" cy="886968"/>
          </a:xfrm>
          <a:prstGeom prst="rect">
            <a:avLst/>
          </a:prstGeom>
          <a:solidFill>
            <a:srgbClr val="FFFFFF"/>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Questrial"/>
              <a:ea typeface="Questrial"/>
              <a:cs typeface="Questrial"/>
              <a:sym typeface="Questrial"/>
            </a:endParaRPr>
          </a:p>
        </p:txBody>
      </p:sp>
      <p:sp>
        <p:nvSpPr>
          <p:cNvPr id="20" name="Shape 20"/>
          <p:cNvSpPr/>
          <p:nvPr/>
        </p:nvSpPr>
        <p:spPr>
          <a:xfrm>
            <a:off x="-9144" y="6053328"/>
            <a:ext cx="2249424" cy="713232"/>
          </a:xfrm>
          <a:prstGeom prst="rect">
            <a:avLst/>
          </a:prstGeom>
          <a:solidFill>
            <a:schemeClr val="accent2"/>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Questrial"/>
              <a:ea typeface="Questrial"/>
              <a:cs typeface="Questrial"/>
              <a:sym typeface="Questrial"/>
            </a:endParaRPr>
          </a:p>
        </p:txBody>
      </p:sp>
      <p:sp>
        <p:nvSpPr>
          <p:cNvPr id="21" name="Shape 21"/>
          <p:cNvSpPr/>
          <p:nvPr/>
        </p:nvSpPr>
        <p:spPr>
          <a:xfrm>
            <a:off x="2359152" y="6044184"/>
            <a:ext cx="6784848" cy="713232"/>
          </a:xfrm>
          <a:prstGeom prst="rect">
            <a:avLst/>
          </a:prstGeom>
          <a:solidFill>
            <a:schemeClr val="accent1"/>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Questrial"/>
              <a:ea typeface="Questrial"/>
              <a:cs typeface="Questrial"/>
              <a:sym typeface="Questrial"/>
            </a:endParaRPr>
          </a:p>
        </p:txBody>
      </p:sp>
      <p:sp>
        <p:nvSpPr>
          <p:cNvPr id="22" name="Shape 22"/>
          <p:cNvSpPr txBox="1">
            <a:spLocks noGrp="1"/>
          </p:cNvSpPr>
          <p:nvPr>
            <p:ph type="ctrTitle"/>
          </p:nvPr>
        </p:nvSpPr>
        <p:spPr>
          <a:xfrm>
            <a:off x="2362200" y="4038600"/>
            <a:ext cx="6477000" cy="1828800"/>
          </a:xfrm>
          <a:prstGeom prst="rect">
            <a:avLst/>
          </a:prstGeom>
          <a:noFill/>
          <a:ln>
            <a:noFill/>
          </a:ln>
        </p:spPr>
        <p:txBody>
          <a:bodyPr wrap="square" lIns="91425" tIns="91425" rIns="91425" bIns="91425" anchor="b" anchorCtr="0"/>
          <a:lstStyle>
            <a:lvl1pPr marL="0" marR="0" lvl="0" indent="0" algn="l" rtl="0">
              <a:spcBef>
                <a:spcPts val="0"/>
              </a:spcBef>
              <a:buClr>
                <a:schemeClr val="lt2"/>
              </a:buClr>
              <a:buFont typeface="Questrial"/>
              <a:buNone/>
              <a:defRPr sz="4400" b="0" i="0" u="none" strike="noStrike" cap="none">
                <a:solidFill>
                  <a:schemeClr val="lt2"/>
                </a:solidFill>
                <a:latin typeface="Questrial"/>
                <a:ea typeface="Questrial"/>
                <a:cs typeface="Questrial"/>
                <a:sym typeface="Quest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3" name="Shape 23"/>
          <p:cNvSpPr txBox="1">
            <a:spLocks noGrp="1"/>
          </p:cNvSpPr>
          <p:nvPr>
            <p:ph type="subTitle" idx="1"/>
          </p:nvPr>
        </p:nvSpPr>
        <p:spPr>
          <a:xfrm>
            <a:off x="2362200" y="6050037"/>
            <a:ext cx="6705600" cy="685800"/>
          </a:xfrm>
          <a:prstGeom prst="rect">
            <a:avLst/>
          </a:prstGeom>
          <a:noFill/>
          <a:ln>
            <a:noFill/>
          </a:ln>
        </p:spPr>
        <p:txBody>
          <a:bodyPr wrap="square" lIns="91425" tIns="91425" rIns="91425" bIns="91425" anchor="ctr" anchorCtr="0"/>
          <a:lstStyle>
            <a:lvl1pPr marL="0" marR="0" lvl="0" indent="0" algn="l" rtl="0">
              <a:spcBef>
                <a:spcPts val="700"/>
              </a:spcBef>
              <a:buClr>
                <a:schemeClr val="accent2"/>
              </a:buClr>
              <a:buFont typeface="Noto Sans Symbols"/>
              <a:buNone/>
              <a:defRPr sz="2600" b="0" i="0" u="none" strike="noStrike" cap="none">
                <a:solidFill>
                  <a:srgbClr val="FFFFFF"/>
                </a:solidFill>
                <a:latin typeface="Questrial"/>
                <a:ea typeface="Questrial"/>
                <a:cs typeface="Questrial"/>
                <a:sym typeface="Questrial"/>
              </a:defRPr>
            </a:lvl1pPr>
            <a:lvl2pPr marL="457200" marR="0" lvl="1" indent="0" algn="ctr" rtl="0">
              <a:spcBef>
                <a:spcPts val="550"/>
              </a:spcBef>
              <a:buClr>
                <a:schemeClr val="accent1"/>
              </a:buClr>
              <a:buFont typeface="Noto Sans Symbols"/>
              <a:buNone/>
              <a:defRPr sz="2600" b="0" i="0" u="none" strike="noStrike" cap="none">
                <a:solidFill>
                  <a:schemeClr val="lt1"/>
                </a:solidFill>
                <a:latin typeface="Questrial"/>
                <a:ea typeface="Questrial"/>
                <a:cs typeface="Questrial"/>
                <a:sym typeface="Questrial"/>
              </a:defRPr>
            </a:lvl2pPr>
            <a:lvl3pPr marL="914400" marR="0" lvl="2" indent="0" algn="ctr" rtl="0">
              <a:spcBef>
                <a:spcPts val="500"/>
              </a:spcBef>
              <a:buClr>
                <a:schemeClr val="accent2"/>
              </a:buClr>
              <a:buFont typeface="Noto Sans Symbols"/>
              <a:buNone/>
              <a:defRPr sz="2300" b="0" i="0" u="none" strike="noStrike" cap="none">
                <a:solidFill>
                  <a:schemeClr val="lt1"/>
                </a:solidFill>
                <a:latin typeface="Questrial"/>
                <a:ea typeface="Questrial"/>
                <a:cs typeface="Questrial"/>
                <a:sym typeface="Questrial"/>
              </a:defRPr>
            </a:lvl3pPr>
            <a:lvl4pPr marL="1371600" marR="0" lvl="3" indent="0" algn="ctr" rtl="0">
              <a:spcBef>
                <a:spcPts val="400"/>
              </a:spcBef>
              <a:buClr>
                <a:schemeClr val="accent3"/>
              </a:buClr>
              <a:buFont typeface="Noto Sans Symbols"/>
              <a:buNone/>
              <a:defRPr sz="2000" b="0" i="0" u="none" strike="noStrike" cap="none">
                <a:solidFill>
                  <a:schemeClr val="lt1"/>
                </a:solidFill>
                <a:latin typeface="Questrial"/>
                <a:ea typeface="Questrial"/>
                <a:cs typeface="Questrial"/>
                <a:sym typeface="Questrial"/>
              </a:defRPr>
            </a:lvl4pPr>
            <a:lvl5pPr marL="1828800" marR="0" lvl="4" indent="0" algn="ctr" rtl="0">
              <a:spcBef>
                <a:spcPts val="400"/>
              </a:spcBef>
              <a:buClr>
                <a:schemeClr val="accent4"/>
              </a:buClr>
              <a:buFont typeface="Noto Sans Symbols"/>
              <a:buNone/>
              <a:defRPr sz="2000" b="0" i="0" u="none" strike="noStrike" cap="none">
                <a:solidFill>
                  <a:schemeClr val="lt1"/>
                </a:solidFill>
                <a:latin typeface="Questrial"/>
                <a:ea typeface="Questrial"/>
                <a:cs typeface="Questrial"/>
                <a:sym typeface="Questrial"/>
              </a:defRPr>
            </a:lvl5pPr>
            <a:lvl6pPr marL="2286000" marR="0" lvl="5" indent="0" algn="ctr" rtl="0">
              <a:spcBef>
                <a:spcPts val="360"/>
              </a:spcBef>
              <a:buClr>
                <a:schemeClr val="accent1"/>
              </a:buClr>
              <a:buFont typeface="Noto Sans Symbols"/>
              <a:buNone/>
              <a:defRPr sz="1800" b="0" i="0" u="none" strike="noStrike" cap="none">
                <a:solidFill>
                  <a:schemeClr val="lt1"/>
                </a:solidFill>
                <a:latin typeface="Questrial"/>
                <a:ea typeface="Questrial"/>
                <a:cs typeface="Questrial"/>
                <a:sym typeface="Questrial"/>
              </a:defRPr>
            </a:lvl6pPr>
            <a:lvl7pPr marL="2743200" marR="0" lvl="6" indent="0" algn="ctr" rtl="0">
              <a:spcBef>
                <a:spcPts val="360"/>
              </a:spcBef>
              <a:buClr>
                <a:schemeClr val="accent2"/>
              </a:buClr>
              <a:buFont typeface="Noto Sans Symbols"/>
              <a:buNone/>
              <a:defRPr sz="1800" b="0" i="0" u="none" strike="noStrike" cap="none">
                <a:solidFill>
                  <a:schemeClr val="lt1"/>
                </a:solidFill>
                <a:latin typeface="Questrial"/>
                <a:ea typeface="Questrial"/>
                <a:cs typeface="Questrial"/>
                <a:sym typeface="Questrial"/>
              </a:defRPr>
            </a:lvl7pPr>
            <a:lvl8pPr marL="3200400" marR="0" lvl="7" indent="0" algn="ctr" rtl="0">
              <a:spcBef>
                <a:spcPts val="360"/>
              </a:spcBef>
              <a:buClr>
                <a:schemeClr val="accent3"/>
              </a:buClr>
              <a:buFont typeface="Noto Sans Symbols"/>
              <a:buNone/>
              <a:defRPr sz="1800" b="0" i="0" u="none" strike="noStrike" cap="none">
                <a:solidFill>
                  <a:schemeClr val="lt1"/>
                </a:solidFill>
                <a:latin typeface="Questrial"/>
                <a:ea typeface="Questrial"/>
                <a:cs typeface="Questrial"/>
                <a:sym typeface="Questrial"/>
              </a:defRPr>
            </a:lvl8pPr>
            <a:lvl9pPr marL="3657600" marR="0" lvl="8" indent="0" algn="ctr" rtl="0">
              <a:spcBef>
                <a:spcPts val="360"/>
              </a:spcBef>
              <a:buClr>
                <a:schemeClr val="accent4"/>
              </a:buClr>
              <a:buFont typeface="Noto Sans Symbols"/>
              <a:buNone/>
              <a:defRPr sz="1800" b="0" i="0" u="none" strike="noStrike" cap="none">
                <a:solidFill>
                  <a:schemeClr val="lt1"/>
                </a:solidFill>
                <a:latin typeface="Questrial"/>
                <a:ea typeface="Questrial"/>
                <a:cs typeface="Questrial"/>
                <a:sym typeface="Questrial"/>
              </a:defRPr>
            </a:lvl9pPr>
          </a:lstStyle>
          <a:p>
            <a:endParaRPr/>
          </a:p>
        </p:txBody>
      </p:sp>
      <p:sp>
        <p:nvSpPr>
          <p:cNvPr id="24" name="Shape 24"/>
          <p:cNvSpPr txBox="1">
            <a:spLocks noGrp="1"/>
          </p:cNvSpPr>
          <p:nvPr>
            <p:ph type="dt" idx="10"/>
          </p:nvPr>
        </p:nvSpPr>
        <p:spPr>
          <a:xfrm>
            <a:off x="76200" y="6068699"/>
            <a:ext cx="2057400" cy="685800"/>
          </a:xfrm>
          <a:prstGeom prst="rect">
            <a:avLst/>
          </a:prstGeom>
          <a:noFill/>
          <a:ln>
            <a:noFill/>
          </a:ln>
        </p:spPr>
        <p:txBody>
          <a:bodyPr wrap="square" lIns="91425" tIns="91425" rIns="91425" bIns="91425" anchor="ctr" anchorCtr="0"/>
          <a:lstStyle>
            <a:lvl1pPr marL="0" marR="0" lvl="0" indent="0" algn="ctr" rtl="0">
              <a:spcBef>
                <a:spcPts val="0"/>
              </a:spcBef>
              <a:buNone/>
              <a:defRPr sz="2000" b="0" i="0" u="none" strike="noStrike" cap="none">
                <a:solidFill>
                  <a:srgbClr val="FFFFFF"/>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lt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lt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lt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lt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lt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lt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lt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lt1"/>
                </a:solidFill>
                <a:latin typeface="Questrial"/>
                <a:ea typeface="Questrial"/>
                <a:cs typeface="Questrial"/>
                <a:sym typeface="Questrial"/>
              </a:defRPr>
            </a:lvl9pPr>
          </a:lstStyle>
          <a:p>
            <a:endParaRPr/>
          </a:p>
        </p:txBody>
      </p:sp>
      <p:sp>
        <p:nvSpPr>
          <p:cNvPr id="25" name="Shape 25"/>
          <p:cNvSpPr txBox="1">
            <a:spLocks noGrp="1"/>
          </p:cNvSpPr>
          <p:nvPr>
            <p:ph type="ftr" idx="11"/>
          </p:nvPr>
        </p:nvSpPr>
        <p:spPr>
          <a:xfrm>
            <a:off x="2085393" y="236538"/>
            <a:ext cx="5867400" cy="365125"/>
          </a:xfrm>
          <a:prstGeom prst="rect">
            <a:avLst/>
          </a:prstGeom>
          <a:noFill/>
          <a:ln>
            <a:noFill/>
          </a:ln>
        </p:spPr>
        <p:txBody>
          <a:bodyPr wrap="square" lIns="91425" tIns="91425" rIns="91425" bIns="91425" anchor="ctr" anchorCtr="0"/>
          <a:lstStyle>
            <a:lvl1pPr marL="0" marR="0" lvl="0" indent="0" algn="r" rtl="0">
              <a:spcBef>
                <a:spcPts val="0"/>
              </a:spcBef>
              <a:buNone/>
              <a:defRPr sz="1400" b="0" i="0" u="none" strike="noStrike" cap="none">
                <a:solidFill>
                  <a:schemeClr val="lt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lt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lt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lt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lt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lt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lt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lt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lt1"/>
                </a:solidFill>
                <a:latin typeface="Questrial"/>
                <a:ea typeface="Questrial"/>
                <a:cs typeface="Questrial"/>
                <a:sym typeface="Questrial"/>
              </a:defRPr>
            </a:lvl9pPr>
          </a:lstStyle>
          <a:p>
            <a:endParaRPr/>
          </a:p>
        </p:txBody>
      </p:sp>
      <p:sp>
        <p:nvSpPr>
          <p:cNvPr id="26" name="Shape 26"/>
          <p:cNvSpPr txBox="1">
            <a:spLocks noGrp="1"/>
          </p:cNvSpPr>
          <p:nvPr>
            <p:ph type="sldNum" idx="12"/>
          </p:nvPr>
        </p:nvSpPr>
        <p:spPr>
          <a:xfrm>
            <a:off x="8001000" y="228600"/>
            <a:ext cx="838200" cy="381000"/>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fld id="{00000000-1234-1234-1234-123412341234}" type="slidenum">
              <a:rPr lang="en-US" sz="1400" b="1" i="0" u="none" strike="noStrike" cap="none">
                <a:solidFill>
                  <a:schemeClr val="lt2"/>
                </a:solidFill>
                <a:latin typeface="Questrial"/>
                <a:ea typeface="Questrial"/>
                <a:cs typeface="Questrial"/>
                <a:sym typeface="Questrial"/>
              </a:rPr>
              <a:t>‹#›</a:t>
            </a:fld>
            <a:endParaRPr lang="en-US" sz="1400" b="1" i="0" u="none" strike="noStrike" cap="none">
              <a:solidFill>
                <a:schemeClr val="lt2"/>
              </a:solidFill>
              <a:latin typeface="Questrial"/>
              <a:ea typeface="Questrial"/>
              <a:cs typeface="Questrial"/>
              <a:sym typeface="Quest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cSld name="Picture with Caption">
    <p:bg>
      <p:bgPr>
        <a:blipFill rotWithShape="1">
          <a:blip r:embed="rId2">
            <a:alphaModFix/>
          </a:blip>
          <a:tile tx="0" ty="0" sx="100000" sy="100000" flip="none" algn="tl"/>
        </a:blipFill>
        <a:effectLst/>
      </p:bgPr>
    </p:bg>
    <p:spTree>
      <p:nvGrpSpPr>
        <p:cNvPr id="1" name="Shape 105"/>
        <p:cNvGrpSpPr/>
        <p:nvPr/>
      </p:nvGrpSpPr>
      <p:grpSpPr>
        <a:xfrm>
          <a:off x="0" y="0"/>
          <a:ext cx="0" cy="0"/>
          <a:chOff x="0" y="0"/>
          <a:chExt cx="0" cy="0"/>
        </a:xfrm>
      </p:grpSpPr>
      <p:sp>
        <p:nvSpPr>
          <p:cNvPr id="106" name="Shape 106"/>
          <p:cNvSpPr txBox="1">
            <a:spLocks noGrp="1"/>
          </p:cNvSpPr>
          <p:nvPr>
            <p:ph type="body" idx="1"/>
          </p:nvPr>
        </p:nvSpPr>
        <p:spPr>
          <a:xfrm>
            <a:off x="1600200" y="5486400"/>
            <a:ext cx="7315200" cy="685800"/>
          </a:xfrm>
          <a:prstGeom prst="rect">
            <a:avLst/>
          </a:prstGeom>
          <a:noFill/>
          <a:ln>
            <a:noFill/>
          </a:ln>
        </p:spPr>
        <p:txBody>
          <a:bodyPr wrap="square" lIns="91425" tIns="91425" rIns="91425" bIns="91425" anchor="t" anchorCtr="0"/>
          <a:lstStyle>
            <a:lvl1pPr marL="0" marR="0" lvl="0" indent="0" algn="l" rtl="0">
              <a:spcBef>
                <a:spcPts val="700"/>
              </a:spcBef>
              <a:buClr>
                <a:schemeClr val="accent2"/>
              </a:buClr>
              <a:buFont typeface="Noto Sans Symbols"/>
              <a:buNone/>
              <a:defRPr sz="1700" b="0" i="0" u="none" strike="noStrike" cap="none">
                <a:solidFill>
                  <a:schemeClr val="dk1"/>
                </a:solidFill>
                <a:latin typeface="Questrial"/>
                <a:ea typeface="Questrial"/>
                <a:cs typeface="Questrial"/>
                <a:sym typeface="Questrial"/>
              </a:defRPr>
            </a:lvl1pPr>
            <a:lvl2pPr marL="640080" marR="0" lvl="1" indent="-284480" algn="l" rtl="0">
              <a:spcBef>
                <a:spcPts val="550"/>
              </a:spcBef>
              <a:buClr>
                <a:schemeClr val="accent1"/>
              </a:buClr>
              <a:buFont typeface="Noto Sans Symbols"/>
              <a:buNone/>
              <a:defRPr sz="1200" b="0" i="0" u="none" strike="noStrike" cap="none">
                <a:solidFill>
                  <a:schemeClr val="dk1"/>
                </a:solidFill>
                <a:latin typeface="Questrial"/>
                <a:ea typeface="Questrial"/>
                <a:cs typeface="Questrial"/>
                <a:sym typeface="Questrial"/>
              </a:defRPr>
            </a:lvl2pPr>
            <a:lvl3pPr marL="914400" marR="0" lvl="2" indent="-228600" algn="l" rtl="0">
              <a:spcBef>
                <a:spcPts val="500"/>
              </a:spcBef>
              <a:buClr>
                <a:schemeClr val="accent2"/>
              </a:buClr>
              <a:buFont typeface="Noto Sans Symbols"/>
              <a:buNone/>
              <a:defRPr sz="1000" b="0" i="0" u="none" strike="noStrike" cap="none">
                <a:solidFill>
                  <a:schemeClr val="dk1"/>
                </a:solidFill>
                <a:latin typeface="Questrial"/>
                <a:ea typeface="Questrial"/>
                <a:cs typeface="Questrial"/>
                <a:sym typeface="Questrial"/>
              </a:defRPr>
            </a:lvl3pPr>
            <a:lvl4pPr marL="1371600" marR="0" lvl="3" indent="-228600" algn="l" rtl="0">
              <a:spcBef>
                <a:spcPts val="400"/>
              </a:spcBef>
              <a:buClr>
                <a:schemeClr val="accent3"/>
              </a:buClr>
              <a:buFont typeface="Noto Sans Symbols"/>
              <a:buNone/>
              <a:defRPr sz="900" b="0" i="0" u="none" strike="noStrike" cap="none">
                <a:solidFill>
                  <a:schemeClr val="dk1"/>
                </a:solidFill>
                <a:latin typeface="Questrial"/>
                <a:ea typeface="Questrial"/>
                <a:cs typeface="Questrial"/>
                <a:sym typeface="Questrial"/>
              </a:defRPr>
            </a:lvl4pPr>
            <a:lvl5pPr marL="1828800" marR="0" lvl="4" indent="-228600" algn="l" rtl="0">
              <a:spcBef>
                <a:spcPts val="400"/>
              </a:spcBef>
              <a:buClr>
                <a:schemeClr val="accent4"/>
              </a:buClr>
              <a:buFont typeface="Noto Sans Symbols"/>
              <a:buNone/>
              <a:defRPr sz="900" b="0" i="0" u="none" strike="noStrike" cap="none">
                <a:solidFill>
                  <a:schemeClr val="dk1"/>
                </a:solidFill>
                <a:latin typeface="Questrial"/>
                <a:ea typeface="Questrial"/>
                <a:cs typeface="Questrial"/>
                <a:sym typeface="Questrial"/>
              </a:defRPr>
            </a:lvl5pPr>
            <a:lvl6pPr marL="2103120" marR="0" lvl="5" indent="-121920" algn="l" rtl="0">
              <a:spcBef>
                <a:spcPts val="360"/>
              </a:spcBef>
              <a:buClr>
                <a:schemeClr val="accent1"/>
              </a:buClr>
              <a:buSzPct val="100000"/>
              <a:buFont typeface="Noto Sans Symbols"/>
              <a:buChar char="▪"/>
              <a:defRPr sz="1800" b="0" i="0" u="none" strike="noStrike" cap="none">
                <a:solidFill>
                  <a:schemeClr val="dk1"/>
                </a:solidFill>
                <a:latin typeface="Questrial"/>
                <a:ea typeface="Questrial"/>
                <a:cs typeface="Questrial"/>
                <a:sym typeface="Questrial"/>
              </a:defRPr>
            </a:lvl6pPr>
            <a:lvl7pPr marL="2377440" marR="0" lvl="6" indent="-116839" algn="l" rtl="0">
              <a:spcBef>
                <a:spcPts val="360"/>
              </a:spcBef>
              <a:buClr>
                <a:schemeClr val="accent2"/>
              </a:buClr>
              <a:buSzPct val="100000"/>
              <a:buFont typeface="Noto Sans Symbols"/>
              <a:buChar char="▪"/>
              <a:defRPr sz="1800" b="0" i="0" u="none" strike="noStrike" cap="none">
                <a:solidFill>
                  <a:schemeClr val="dk1"/>
                </a:solidFill>
                <a:latin typeface="Questrial"/>
                <a:ea typeface="Questrial"/>
                <a:cs typeface="Questrial"/>
                <a:sym typeface="Questrial"/>
              </a:defRPr>
            </a:lvl7pPr>
            <a:lvl8pPr marL="2651760" marR="0" lvl="7" indent="-124460" algn="l" rtl="0">
              <a:spcBef>
                <a:spcPts val="360"/>
              </a:spcBef>
              <a:buClr>
                <a:schemeClr val="accent3"/>
              </a:buClr>
              <a:buSzPct val="100000"/>
              <a:buFont typeface="Noto Sans Symbols"/>
              <a:buChar char="▪"/>
              <a:defRPr sz="1800" b="0" i="0" u="none" strike="noStrike" cap="none">
                <a:solidFill>
                  <a:schemeClr val="dk1"/>
                </a:solidFill>
                <a:latin typeface="Questrial"/>
                <a:ea typeface="Questrial"/>
                <a:cs typeface="Questrial"/>
                <a:sym typeface="Questrial"/>
              </a:defRPr>
            </a:lvl8pPr>
            <a:lvl9pPr marL="2926080" marR="0" lvl="8" indent="-119379" algn="l" rtl="0">
              <a:spcBef>
                <a:spcPts val="360"/>
              </a:spcBef>
              <a:buClr>
                <a:schemeClr val="accent4"/>
              </a:buClr>
              <a:buSzPct val="100000"/>
              <a:buFont typeface="Noto Sans Symbols"/>
              <a:buChar char="▪"/>
              <a:defRPr sz="1800" b="0" i="0" u="none" strike="noStrike" cap="none">
                <a:solidFill>
                  <a:schemeClr val="dk1"/>
                </a:solidFill>
                <a:latin typeface="Questrial"/>
                <a:ea typeface="Questrial"/>
                <a:cs typeface="Questrial"/>
                <a:sym typeface="Questrial"/>
              </a:defRPr>
            </a:lvl9pPr>
          </a:lstStyle>
          <a:p>
            <a:endParaRPr/>
          </a:p>
        </p:txBody>
      </p:sp>
      <p:sp>
        <p:nvSpPr>
          <p:cNvPr id="107" name="Shape 107"/>
          <p:cNvSpPr/>
          <p:nvPr/>
        </p:nvSpPr>
        <p:spPr>
          <a:xfrm>
            <a:off x="-9144" y="4572000"/>
            <a:ext cx="9144000" cy="886968"/>
          </a:xfrm>
          <a:prstGeom prst="rect">
            <a:avLst/>
          </a:prstGeom>
          <a:solidFill>
            <a:srgbClr val="FFFFFF"/>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Questrial"/>
              <a:ea typeface="Questrial"/>
              <a:cs typeface="Questrial"/>
              <a:sym typeface="Questrial"/>
            </a:endParaRPr>
          </a:p>
        </p:txBody>
      </p:sp>
      <p:sp>
        <p:nvSpPr>
          <p:cNvPr id="108" name="Shape 108"/>
          <p:cNvSpPr/>
          <p:nvPr/>
        </p:nvSpPr>
        <p:spPr>
          <a:xfrm>
            <a:off x="-9144" y="4663440"/>
            <a:ext cx="1463040" cy="713232"/>
          </a:xfrm>
          <a:prstGeom prst="rect">
            <a:avLst/>
          </a:prstGeom>
          <a:solidFill>
            <a:schemeClr val="accent2"/>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Questrial"/>
              <a:ea typeface="Questrial"/>
              <a:cs typeface="Questrial"/>
              <a:sym typeface="Questrial"/>
            </a:endParaRPr>
          </a:p>
        </p:txBody>
      </p:sp>
      <p:sp>
        <p:nvSpPr>
          <p:cNvPr id="109" name="Shape 109"/>
          <p:cNvSpPr/>
          <p:nvPr/>
        </p:nvSpPr>
        <p:spPr>
          <a:xfrm>
            <a:off x="1545336" y="4654296"/>
            <a:ext cx="7598664" cy="713232"/>
          </a:xfrm>
          <a:prstGeom prst="rect">
            <a:avLst/>
          </a:prstGeom>
          <a:solidFill>
            <a:schemeClr val="accent1"/>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Questrial"/>
              <a:ea typeface="Questrial"/>
              <a:cs typeface="Questrial"/>
              <a:sym typeface="Questrial"/>
            </a:endParaRPr>
          </a:p>
        </p:txBody>
      </p:sp>
      <p:sp>
        <p:nvSpPr>
          <p:cNvPr id="110" name="Shape 110"/>
          <p:cNvSpPr txBox="1">
            <a:spLocks noGrp="1"/>
          </p:cNvSpPr>
          <p:nvPr>
            <p:ph type="title"/>
          </p:nvPr>
        </p:nvSpPr>
        <p:spPr>
          <a:xfrm>
            <a:off x="1600200" y="4648200"/>
            <a:ext cx="7315200" cy="685800"/>
          </a:xfrm>
          <a:prstGeom prst="rect">
            <a:avLst/>
          </a:prstGeom>
          <a:noFill/>
          <a:ln>
            <a:noFill/>
          </a:ln>
        </p:spPr>
        <p:txBody>
          <a:bodyPr wrap="square" lIns="91425" tIns="91425" rIns="91425" bIns="91425" anchor="ctr" anchorCtr="0"/>
          <a:lstStyle>
            <a:lvl1pPr marL="0" marR="0" lvl="0" indent="0" algn="l" rtl="0">
              <a:spcBef>
                <a:spcPts val="0"/>
              </a:spcBef>
              <a:buClr>
                <a:srgbClr val="FFFFFF"/>
              </a:buClr>
              <a:buFont typeface="Questrial"/>
              <a:buNone/>
              <a:defRPr sz="2800" b="0" i="0" u="none" strike="noStrike" cap="none">
                <a:solidFill>
                  <a:srgbClr val="FFFFFF"/>
                </a:solidFill>
                <a:latin typeface="Questrial"/>
                <a:ea typeface="Questrial"/>
                <a:cs typeface="Questrial"/>
                <a:sym typeface="Quest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1" name="Shape 111"/>
          <p:cNvSpPr/>
          <p:nvPr/>
        </p:nvSpPr>
        <p:spPr>
          <a:xfrm>
            <a:off x="1447800" y="0"/>
            <a:ext cx="100584" cy="6867144"/>
          </a:xfrm>
          <a:prstGeom prst="rect">
            <a:avLst/>
          </a:prstGeom>
          <a:solidFill>
            <a:srgbClr val="FFFFFF"/>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Questrial"/>
              <a:ea typeface="Questrial"/>
              <a:cs typeface="Questrial"/>
              <a:sym typeface="Questrial"/>
            </a:endParaRPr>
          </a:p>
        </p:txBody>
      </p:sp>
      <p:sp>
        <p:nvSpPr>
          <p:cNvPr id="112" name="Shape 112"/>
          <p:cNvSpPr txBox="1">
            <a:spLocks noGrp="1"/>
          </p:cNvSpPr>
          <p:nvPr>
            <p:ph type="dt" idx="10"/>
          </p:nvPr>
        </p:nvSpPr>
        <p:spPr>
          <a:xfrm>
            <a:off x="6248400" y="6248400"/>
            <a:ext cx="2667000" cy="365125"/>
          </a:xfrm>
          <a:prstGeom prst="rect">
            <a:avLst/>
          </a:prstGeom>
          <a:noFill/>
          <a:ln>
            <a:noFill/>
          </a:ln>
        </p:spPr>
        <p:txBody>
          <a:bodyPr wrap="square" lIns="91425" tIns="91425" rIns="91425" bIns="91425" anchor="ctr" anchorCtr="0"/>
          <a:lstStyle>
            <a:lvl1pPr marL="0" marR="0" lvl="0" indent="0" algn="l" rtl="0">
              <a:spcBef>
                <a:spcPts val="0"/>
              </a:spcBef>
              <a:buNone/>
              <a:defRPr sz="1400">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113" name="Shape 113"/>
          <p:cNvSpPr txBox="1">
            <a:spLocks noGrp="1"/>
          </p:cNvSpPr>
          <p:nvPr>
            <p:ph type="sldNum" idx="12"/>
          </p:nvPr>
        </p:nvSpPr>
        <p:spPr>
          <a:xfrm>
            <a:off x="0" y="4667249"/>
            <a:ext cx="1447800" cy="663578"/>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fld id="{00000000-1234-1234-1234-123412341234}" type="slidenum">
              <a:rPr lang="en-US" sz="2800" b="1">
                <a:solidFill>
                  <a:srgbClr val="FFFFFF"/>
                </a:solidFill>
                <a:latin typeface="Questrial"/>
                <a:ea typeface="Questrial"/>
                <a:cs typeface="Questrial"/>
                <a:sym typeface="Questrial"/>
              </a:rPr>
              <a:t>‹#›</a:t>
            </a:fld>
            <a:endParaRPr lang="en-US" sz="2800" b="1">
              <a:solidFill>
                <a:srgbClr val="FFFFFF"/>
              </a:solidFill>
              <a:latin typeface="Questrial"/>
              <a:ea typeface="Questrial"/>
              <a:cs typeface="Questrial"/>
              <a:sym typeface="Questrial"/>
            </a:endParaRPr>
          </a:p>
        </p:txBody>
      </p:sp>
      <p:sp>
        <p:nvSpPr>
          <p:cNvPr id="114" name="Shape 114"/>
          <p:cNvSpPr txBox="1">
            <a:spLocks noGrp="1"/>
          </p:cNvSpPr>
          <p:nvPr>
            <p:ph type="ftr" idx="11"/>
          </p:nvPr>
        </p:nvSpPr>
        <p:spPr>
          <a:xfrm>
            <a:off x="1600200" y="6248206"/>
            <a:ext cx="4572000" cy="365125"/>
          </a:xfrm>
          <a:prstGeom prst="rect">
            <a:avLst/>
          </a:prstGeom>
          <a:noFill/>
          <a:ln>
            <a:noFill/>
          </a:ln>
        </p:spPr>
        <p:txBody>
          <a:bodyPr wrap="square" lIns="91425" tIns="91425" rIns="91425" bIns="91425" anchor="ctr" anchorCtr="0"/>
          <a:lstStyle>
            <a:lvl1pPr marL="0" marR="0" lvl="0" indent="0" algn="r" rtl="0">
              <a:spcBef>
                <a:spcPts val="0"/>
              </a:spcBef>
              <a:buNone/>
              <a:defRPr sz="1400">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115" name="Shape 115"/>
          <p:cNvSpPr>
            <a:spLocks noGrp="1"/>
          </p:cNvSpPr>
          <p:nvPr>
            <p:ph type="pic" idx="2"/>
          </p:nvPr>
        </p:nvSpPr>
        <p:spPr>
          <a:xfrm>
            <a:off x="1560576" y="0"/>
            <a:ext cx="7583424" cy="4568952"/>
          </a:xfrm>
          <a:prstGeom prst="rect">
            <a:avLst/>
          </a:prstGeom>
          <a:solidFill>
            <a:srgbClr val="DCE5EE"/>
          </a:solidFill>
          <a:ln>
            <a:noFill/>
          </a:ln>
        </p:spPr>
        <p:txBody>
          <a:bodyPr wrap="square" lIns="91425" tIns="91425" rIns="91425" bIns="91425" anchor="t" anchorCtr="0"/>
          <a:lstStyle>
            <a:lvl1pPr marL="0" marR="0" lvl="0" indent="0" algn="l" rtl="0">
              <a:spcBef>
                <a:spcPts val="700"/>
              </a:spcBef>
              <a:buClr>
                <a:schemeClr val="accent2"/>
              </a:buClr>
              <a:buFont typeface="Noto Sans Symbols"/>
              <a:buNone/>
              <a:defRPr sz="3200" b="0" i="0" u="none" strike="noStrike" cap="none">
                <a:solidFill>
                  <a:schemeClr val="dk1"/>
                </a:solidFill>
                <a:latin typeface="Questrial"/>
                <a:ea typeface="Questrial"/>
                <a:cs typeface="Questrial"/>
                <a:sym typeface="Questrial"/>
              </a:defRPr>
            </a:lvl1pPr>
            <a:lvl2pPr marL="640080" marR="0" lvl="1" indent="-168910" algn="l" rtl="0">
              <a:spcBef>
                <a:spcPts val="550"/>
              </a:spcBef>
              <a:buClr>
                <a:schemeClr val="accent1"/>
              </a:buClr>
              <a:buSzPct val="70000"/>
              <a:buFont typeface="Noto Sans Symbols"/>
              <a:buChar char="⬜"/>
              <a:defRPr sz="2600" b="0" i="0" u="none" strike="noStrike" cap="none">
                <a:solidFill>
                  <a:schemeClr val="dk1"/>
                </a:solidFill>
                <a:latin typeface="Questrial"/>
                <a:ea typeface="Questrial"/>
                <a:cs typeface="Questrial"/>
                <a:sym typeface="Questrial"/>
              </a:defRPr>
            </a:lvl2pPr>
            <a:lvl3pPr marL="914400" marR="0" lvl="2" indent="-119062" algn="l" rtl="0">
              <a:spcBef>
                <a:spcPts val="500"/>
              </a:spcBef>
              <a:buClr>
                <a:schemeClr val="accent2"/>
              </a:buClr>
              <a:buSzPct val="75000"/>
              <a:buFont typeface="Noto Sans Symbols"/>
              <a:buChar char="■"/>
              <a:defRPr sz="2300" b="0" i="0" u="none" strike="noStrike" cap="none">
                <a:solidFill>
                  <a:schemeClr val="dk1"/>
                </a:solidFill>
                <a:latin typeface="Questrial"/>
                <a:ea typeface="Questrial"/>
                <a:cs typeface="Questrial"/>
                <a:sym typeface="Questrial"/>
              </a:defRPr>
            </a:lvl3pPr>
            <a:lvl4pPr marL="1371600" marR="0" lvl="3" indent="-133350" algn="l" rtl="0">
              <a:spcBef>
                <a:spcPts val="400"/>
              </a:spcBef>
              <a:buClr>
                <a:schemeClr val="accent3"/>
              </a:buClr>
              <a:buSzPct val="75000"/>
              <a:buFont typeface="Noto Sans Symbols"/>
              <a:buChar char="■"/>
              <a:defRPr sz="2000" b="0" i="0" u="none" strike="noStrike" cap="none">
                <a:solidFill>
                  <a:schemeClr val="dk1"/>
                </a:solidFill>
                <a:latin typeface="Questrial"/>
                <a:ea typeface="Questrial"/>
                <a:cs typeface="Questrial"/>
                <a:sym typeface="Questrial"/>
              </a:defRPr>
            </a:lvl4pPr>
            <a:lvl5pPr marL="1828800" marR="0" lvl="4" indent="-146050" algn="l" rtl="0">
              <a:spcBef>
                <a:spcPts val="400"/>
              </a:spcBef>
              <a:buClr>
                <a:schemeClr val="accent4"/>
              </a:buClr>
              <a:buSzPct val="64999"/>
              <a:buFont typeface="Noto Sans Symbols"/>
              <a:buChar char="■"/>
              <a:defRPr sz="2000" b="0" i="0" u="none" strike="noStrike" cap="none">
                <a:solidFill>
                  <a:schemeClr val="dk1"/>
                </a:solidFill>
                <a:latin typeface="Questrial"/>
                <a:ea typeface="Questrial"/>
                <a:cs typeface="Questrial"/>
                <a:sym typeface="Questrial"/>
              </a:defRPr>
            </a:lvl5pPr>
            <a:lvl6pPr marL="2103120" marR="0" lvl="5" indent="-121920" algn="l" rtl="0">
              <a:spcBef>
                <a:spcPts val="360"/>
              </a:spcBef>
              <a:buClr>
                <a:schemeClr val="accent1"/>
              </a:buClr>
              <a:buSzPct val="100000"/>
              <a:buFont typeface="Noto Sans Symbols"/>
              <a:buChar char="▪"/>
              <a:defRPr sz="1800" b="0" i="0" u="none" strike="noStrike" cap="none">
                <a:solidFill>
                  <a:schemeClr val="dk1"/>
                </a:solidFill>
                <a:latin typeface="Questrial"/>
                <a:ea typeface="Questrial"/>
                <a:cs typeface="Questrial"/>
                <a:sym typeface="Questrial"/>
              </a:defRPr>
            </a:lvl6pPr>
            <a:lvl7pPr marL="2377440" marR="0" lvl="6" indent="-116839" algn="l" rtl="0">
              <a:spcBef>
                <a:spcPts val="360"/>
              </a:spcBef>
              <a:buClr>
                <a:schemeClr val="accent2"/>
              </a:buClr>
              <a:buSzPct val="100000"/>
              <a:buFont typeface="Noto Sans Symbols"/>
              <a:buChar char="▪"/>
              <a:defRPr sz="1800" b="0" i="0" u="none" strike="noStrike" cap="none">
                <a:solidFill>
                  <a:schemeClr val="dk1"/>
                </a:solidFill>
                <a:latin typeface="Questrial"/>
                <a:ea typeface="Questrial"/>
                <a:cs typeface="Questrial"/>
                <a:sym typeface="Questrial"/>
              </a:defRPr>
            </a:lvl7pPr>
            <a:lvl8pPr marL="2651760" marR="0" lvl="7" indent="-124460" algn="l" rtl="0">
              <a:spcBef>
                <a:spcPts val="360"/>
              </a:spcBef>
              <a:buClr>
                <a:schemeClr val="accent3"/>
              </a:buClr>
              <a:buSzPct val="100000"/>
              <a:buFont typeface="Noto Sans Symbols"/>
              <a:buChar char="▪"/>
              <a:defRPr sz="1800" b="0" i="0" u="none" strike="noStrike" cap="none">
                <a:solidFill>
                  <a:schemeClr val="dk1"/>
                </a:solidFill>
                <a:latin typeface="Questrial"/>
                <a:ea typeface="Questrial"/>
                <a:cs typeface="Questrial"/>
                <a:sym typeface="Questrial"/>
              </a:defRPr>
            </a:lvl8pPr>
            <a:lvl9pPr marL="2926080" marR="0" lvl="8" indent="-119379" algn="l" rtl="0">
              <a:spcBef>
                <a:spcPts val="360"/>
              </a:spcBef>
              <a:buClr>
                <a:schemeClr val="accent4"/>
              </a:buClr>
              <a:buSzPct val="100000"/>
              <a:buFont typeface="Noto Sans Symbols"/>
              <a:buChar char="▪"/>
              <a:defRPr sz="1800" b="0" i="0" u="none" strike="noStrike" cap="none">
                <a:solidFill>
                  <a:schemeClr val="dk1"/>
                </a:solidFill>
                <a:latin typeface="Questrial"/>
                <a:ea typeface="Questrial"/>
                <a:cs typeface="Questrial"/>
                <a:sym typeface="Quest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116"/>
        <p:cNvGrpSpPr/>
        <p:nvPr/>
      </p:nvGrpSpPr>
      <p:grpSpPr>
        <a:xfrm>
          <a:off x="0" y="0"/>
          <a:ext cx="0" cy="0"/>
          <a:chOff x="0" y="0"/>
          <a:chExt cx="0" cy="0"/>
        </a:xfrm>
      </p:grpSpPr>
      <p:sp>
        <p:nvSpPr>
          <p:cNvPr id="117" name="Shape 117"/>
          <p:cNvSpPr txBox="1">
            <a:spLocks noGrp="1"/>
          </p:cNvSpPr>
          <p:nvPr>
            <p:ph type="title"/>
          </p:nvPr>
        </p:nvSpPr>
        <p:spPr>
          <a:xfrm>
            <a:off x="609600" y="228600"/>
            <a:ext cx="8153400" cy="990600"/>
          </a:xfrm>
          <a:prstGeom prst="rect">
            <a:avLst/>
          </a:prstGeom>
          <a:noFill/>
          <a:ln>
            <a:noFill/>
          </a:ln>
        </p:spPr>
        <p:txBody>
          <a:bodyPr wrap="square" lIns="91425" tIns="91425" rIns="91425" bIns="91425" anchor="ctr" anchorCtr="0"/>
          <a:lstStyle>
            <a:lvl1pPr marL="0" marR="0" lvl="0" indent="0" algn="l" rtl="0">
              <a:spcBef>
                <a:spcPts val="0"/>
              </a:spcBef>
              <a:buClr>
                <a:schemeClr val="dk2"/>
              </a:buClr>
              <a:buFont typeface="Questrial"/>
              <a:buNone/>
              <a:defRPr sz="4400" b="0" i="0" u="none" strike="noStrike" cap="none">
                <a:solidFill>
                  <a:schemeClr val="dk2"/>
                </a:solidFill>
                <a:latin typeface="Questrial"/>
                <a:ea typeface="Questrial"/>
                <a:cs typeface="Questrial"/>
                <a:sym typeface="Quest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8" name="Shape 118"/>
          <p:cNvSpPr txBox="1">
            <a:spLocks noGrp="1"/>
          </p:cNvSpPr>
          <p:nvPr>
            <p:ph type="body" idx="1"/>
          </p:nvPr>
        </p:nvSpPr>
        <p:spPr>
          <a:xfrm rot="5400000">
            <a:off x="2426208" y="-213360"/>
            <a:ext cx="4526280" cy="8153400"/>
          </a:xfrm>
          <a:prstGeom prst="rect">
            <a:avLst/>
          </a:prstGeom>
          <a:noFill/>
          <a:ln>
            <a:noFill/>
          </a:ln>
        </p:spPr>
        <p:txBody>
          <a:bodyPr wrap="square" lIns="91425" tIns="91425" rIns="91425" bIns="91425" anchor="t" anchorCtr="0"/>
          <a:lstStyle>
            <a:lvl1pPr marL="320040" marR="0" lvl="0" indent="-209550" algn="l" rtl="0">
              <a:spcBef>
                <a:spcPts val="700"/>
              </a:spcBef>
              <a:buClr>
                <a:schemeClr val="accent2"/>
              </a:buClr>
              <a:buSzPct val="59999"/>
              <a:buFont typeface="Noto Sans Symbols"/>
              <a:buChar char="◻"/>
              <a:defRPr sz="2900" b="0" i="0" u="none" strike="noStrike" cap="none">
                <a:solidFill>
                  <a:schemeClr val="dk1"/>
                </a:solidFill>
                <a:latin typeface="Questrial"/>
                <a:ea typeface="Questrial"/>
                <a:cs typeface="Questrial"/>
                <a:sym typeface="Questrial"/>
              </a:defRPr>
            </a:lvl1pPr>
            <a:lvl2pPr marL="640080" marR="0" lvl="1" indent="-168910" algn="l" rtl="0">
              <a:spcBef>
                <a:spcPts val="550"/>
              </a:spcBef>
              <a:buClr>
                <a:schemeClr val="accent1"/>
              </a:buClr>
              <a:buSzPct val="70000"/>
              <a:buFont typeface="Noto Sans Symbols"/>
              <a:buChar char="⬜"/>
              <a:defRPr sz="2600" b="0" i="0" u="none" strike="noStrike" cap="none">
                <a:solidFill>
                  <a:schemeClr val="dk1"/>
                </a:solidFill>
                <a:latin typeface="Questrial"/>
                <a:ea typeface="Questrial"/>
                <a:cs typeface="Questrial"/>
                <a:sym typeface="Questrial"/>
              </a:defRPr>
            </a:lvl2pPr>
            <a:lvl3pPr marL="914400" marR="0" lvl="2" indent="-119062" algn="l" rtl="0">
              <a:spcBef>
                <a:spcPts val="500"/>
              </a:spcBef>
              <a:buClr>
                <a:schemeClr val="accent2"/>
              </a:buClr>
              <a:buSzPct val="75000"/>
              <a:buFont typeface="Noto Sans Symbols"/>
              <a:buChar char="■"/>
              <a:defRPr sz="2300" b="0" i="0" u="none" strike="noStrike" cap="none">
                <a:solidFill>
                  <a:schemeClr val="dk1"/>
                </a:solidFill>
                <a:latin typeface="Questrial"/>
                <a:ea typeface="Questrial"/>
                <a:cs typeface="Questrial"/>
                <a:sym typeface="Questrial"/>
              </a:defRPr>
            </a:lvl3pPr>
            <a:lvl4pPr marL="1371600" marR="0" lvl="3" indent="-133350" algn="l" rtl="0">
              <a:spcBef>
                <a:spcPts val="400"/>
              </a:spcBef>
              <a:buClr>
                <a:schemeClr val="accent3"/>
              </a:buClr>
              <a:buSzPct val="75000"/>
              <a:buFont typeface="Noto Sans Symbols"/>
              <a:buChar char="■"/>
              <a:defRPr sz="2000" b="0" i="0" u="none" strike="noStrike" cap="none">
                <a:solidFill>
                  <a:schemeClr val="dk1"/>
                </a:solidFill>
                <a:latin typeface="Questrial"/>
                <a:ea typeface="Questrial"/>
                <a:cs typeface="Questrial"/>
                <a:sym typeface="Questrial"/>
              </a:defRPr>
            </a:lvl4pPr>
            <a:lvl5pPr marL="1828800" marR="0" lvl="4" indent="-146050" algn="l" rtl="0">
              <a:spcBef>
                <a:spcPts val="400"/>
              </a:spcBef>
              <a:buClr>
                <a:schemeClr val="accent4"/>
              </a:buClr>
              <a:buSzPct val="64999"/>
              <a:buFont typeface="Noto Sans Symbols"/>
              <a:buChar char="■"/>
              <a:defRPr sz="2000" b="0" i="0" u="none" strike="noStrike" cap="none">
                <a:solidFill>
                  <a:schemeClr val="dk1"/>
                </a:solidFill>
                <a:latin typeface="Questrial"/>
                <a:ea typeface="Questrial"/>
                <a:cs typeface="Questrial"/>
                <a:sym typeface="Questrial"/>
              </a:defRPr>
            </a:lvl5pPr>
            <a:lvl6pPr marL="2103120" marR="0" lvl="5" indent="-121920" algn="l" rtl="0">
              <a:spcBef>
                <a:spcPts val="360"/>
              </a:spcBef>
              <a:buClr>
                <a:schemeClr val="accent1"/>
              </a:buClr>
              <a:buSzPct val="100000"/>
              <a:buFont typeface="Noto Sans Symbols"/>
              <a:buChar char="▪"/>
              <a:defRPr sz="1800" b="0" i="0" u="none" strike="noStrike" cap="none">
                <a:solidFill>
                  <a:schemeClr val="dk1"/>
                </a:solidFill>
                <a:latin typeface="Questrial"/>
                <a:ea typeface="Questrial"/>
                <a:cs typeface="Questrial"/>
                <a:sym typeface="Questrial"/>
              </a:defRPr>
            </a:lvl6pPr>
            <a:lvl7pPr marL="2377440" marR="0" lvl="6" indent="-116839" algn="l" rtl="0">
              <a:spcBef>
                <a:spcPts val="360"/>
              </a:spcBef>
              <a:buClr>
                <a:schemeClr val="accent2"/>
              </a:buClr>
              <a:buSzPct val="100000"/>
              <a:buFont typeface="Noto Sans Symbols"/>
              <a:buChar char="▪"/>
              <a:defRPr sz="1800" b="0" i="0" u="none" strike="noStrike" cap="none">
                <a:solidFill>
                  <a:schemeClr val="dk1"/>
                </a:solidFill>
                <a:latin typeface="Questrial"/>
                <a:ea typeface="Questrial"/>
                <a:cs typeface="Questrial"/>
                <a:sym typeface="Questrial"/>
              </a:defRPr>
            </a:lvl7pPr>
            <a:lvl8pPr marL="2651760" marR="0" lvl="7" indent="-124460" algn="l" rtl="0">
              <a:spcBef>
                <a:spcPts val="360"/>
              </a:spcBef>
              <a:buClr>
                <a:schemeClr val="accent3"/>
              </a:buClr>
              <a:buSzPct val="100000"/>
              <a:buFont typeface="Noto Sans Symbols"/>
              <a:buChar char="▪"/>
              <a:defRPr sz="1800" b="0" i="0" u="none" strike="noStrike" cap="none">
                <a:solidFill>
                  <a:schemeClr val="dk1"/>
                </a:solidFill>
                <a:latin typeface="Questrial"/>
                <a:ea typeface="Questrial"/>
                <a:cs typeface="Questrial"/>
                <a:sym typeface="Questrial"/>
              </a:defRPr>
            </a:lvl8pPr>
            <a:lvl9pPr marL="2926080" marR="0" lvl="8" indent="-119379" algn="l" rtl="0">
              <a:spcBef>
                <a:spcPts val="360"/>
              </a:spcBef>
              <a:buClr>
                <a:schemeClr val="accent4"/>
              </a:buClr>
              <a:buSzPct val="100000"/>
              <a:buFont typeface="Noto Sans Symbols"/>
              <a:buChar char="▪"/>
              <a:defRPr sz="1800" b="0" i="0" u="none" strike="noStrike" cap="none">
                <a:solidFill>
                  <a:schemeClr val="dk1"/>
                </a:solidFill>
                <a:latin typeface="Questrial"/>
                <a:ea typeface="Questrial"/>
                <a:cs typeface="Questrial"/>
                <a:sym typeface="Questrial"/>
              </a:defRPr>
            </a:lvl9pPr>
          </a:lstStyle>
          <a:p>
            <a:endParaRPr/>
          </a:p>
        </p:txBody>
      </p:sp>
      <p:sp>
        <p:nvSpPr>
          <p:cNvPr id="119" name="Shape 119"/>
          <p:cNvSpPr txBox="1">
            <a:spLocks noGrp="1"/>
          </p:cNvSpPr>
          <p:nvPr>
            <p:ph type="dt" idx="10"/>
          </p:nvPr>
        </p:nvSpPr>
        <p:spPr>
          <a:xfrm>
            <a:off x="6096000" y="6248400"/>
            <a:ext cx="2667000" cy="365125"/>
          </a:xfrm>
          <a:prstGeom prst="rect">
            <a:avLst/>
          </a:prstGeom>
          <a:noFill/>
          <a:ln>
            <a:noFill/>
          </a:ln>
        </p:spPr>
        <p:txBody>
          <a:bodyPr wrap="square" lIns="91425" tIns="91425" rIns="91425" bIns="91425" anchor="ctr" anchorCtr="0"/>
          <a:lstStyle>
            <a:lvl1pPr marL="0" marR="0" lvl="0" indent="0" algn="l" rtl="0">
              <a:spcBef>
                <a:spcPts val="0"/>
              </a:spcBef>
              <a:buNone/>
              <a:defRPr sz="1400">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120" name="Shape 120"/>
          <p:cNvSpPr txBox="1">
            <a:spLocks noGrp="1"/>
          </p:cNvSpPr>
          <p:nvPr>
            <p:ph type="ftr" idx="11"/>
          </p:nvPr>
        </p:nvSpPr>
        <p:spPr>
          <a:xfrm>
            <a:off x="609600" y="6248206"/>
            <a:ext cx="5421083" cy="365125"/>
          </a:xfrm>
          <a:prstGeom prst="rect">
            <a:avLst/>
          </a:prstGeom>
          <a:noFill/>
          <a:ln>
            <a:noFill/>
          </a:ln>
        </p:spPr>
        <p:txBody>
          <a:bodyPr wrap="square" lIns="91425" tIns="91425" rIns="91425" bIns="91425" anchor="ctr" anchorCtr="0"/>
          <a:lstStyle>
            <a:lvl1pPr marL="0" marR="0" lvl="0" indent="0" algn="r" rtl="0">
              <a:spcBef>
                <a:spcPts val="0"/>
              </a:spcBef>
              <a:buNone/>
              <a:defRPr sz="1400">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121" name="Shape 121"/>
          <p:cNvSpPr txBox="1">
            <a:spLocks noGrp="1"/>
          </p:cNvSpPr>
          <p:nvPr>
            <p:ph type="sldNum" idx="12"/>
          </p:nvPr>
        </p:nvSpPr>
        <p:spPr>
          <a:xfrm>
            <a:off x="0" y="1272222"/>
            <a:ext cx="533400" cy="244476"/>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fld id="{00000000-1234-1234-1234-123412341234}" type="slidenum">
              <a:rPr lang="en-US" sz="1400" b="1">
                <a:solidFill>
                  <a:srgbClr val="FFFFFF"/>
                </a:solidFill>
                <a:latin typeface="Questrial"/>
                <a:ea typeface="Questrial"/>
                <a:cs typeface="Questrial"/>
                <a:sym typeface="Questrial"/>
              </a:rPr>
              <a:t>‹#›</a:t>
            </a:fld>
            <a:endParaRPr lang="en-US" sz="1400" b="1">
              <a:solidFill>
                <a:srgbClr val="FFFFFF"/>
              </a:solidFill>
              <a:latin typeface="Questrial"/>
              <a:ea typeface="Questrial"/>
              <a:cs typeface="Questrial"/>
              <a:sym typeface="Quest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cSld name="Vertical Title and Text">
    <p:bg>
      <p:bgPr>
        <a:solidFill>
          <a:schemeClr val="lt1"/>
        </a:solidFill>
        <a:effectLst/>
      </p:bgPr>
    </p:bg>
    <p:spTree>
      <p:nvGrpSpPr>
        <p:cNvPr id="1" name="Shape 122"/>
        <p:cNvGrpSpPr/>
        <p:nvPr/>
      </p:nvGrpSpPr>
      <p:grpSpPr>
        <a:xfrm>
          <a:off x="0" y="0"/>
          <a:ext cx="0" cy="0"/>
          <a:chOff x="0" y="0"/>
          <a:chExt cx="0" cy="0"/>
        </a:xfrm>
      </p:grpSpPr>
      <p:sp>
        <p:nvSpPr>
          <p:cNvPr id="123" name="Shape 123"/>
          <p:cNvSpPr txBox="1">
            <a:spLocks noGrp="1"/>
          </p:cNvSpPr>
          <p:nvPr>
            <p:ph type="title"/>
          </p:nvPr>
        </p:nvSpPr>
        <p:spPr>
          <a:xfrm rot="5400000">
            <a:off x="4823619" y="2339181"/>
            <a:ext cx="5516563" cy="2057400"/>
          </a:xfrm>
          <a:prstGeom prst="rect">
            <a:avLst/>
          </a:prstGeom>
          <a:noFill/>
          <a:ln>
            <a:noFill/>
          </a:ln>
        </p:spPr>
        <p:txBody>
          <a:bodyPr wrap="square" lIns="91425" tIns="91425" rIns="91425" bIns="91425" anchor="ctr" anchorCtr="0"/>
          <a:lstStyle>
            <a:lvl1pPr marL="0" marR="0" lvl="0" indent="0" algn="l" rtl="0">
              <a:spcBef>
                <a:spcPts val="0"/>
              </a:spcBef>
              <a:buClr>
                <a:schemeClr val="dk2"/>
              </a:buClr>
              <a:buFont typeface="Questrial"/>
              <a:buNone/>
              <a:defRPr sz="4400" b="0" i="0" u="none" strike="noStrike" cap="none">
                <a:solidFill>
                  <a:schemeClr val="dk2"/>
                </a:solidFill>
                <a:latin typeface="Questrial"/>
                <a:ea typeface="Questrial"/>
                <a:cs typeface="Questrial"/>
                <a:sym typeface="Quest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24" name="Shape 124"/>
          <p:cNvSpPr txBox="1">
            <a:spLocks noGrp="1"/>
          </p:cNvSpPr>
          <p:nvPr>
            <p:ph type="body" idx="1"/>
          </p:nvPr>
        </p:nvSpPr>
        <p:spPr>
          <a:xfrm rot="5400000">
            <a:off x="480218" y="586582"/>
            <a:ext cx="5516564" cy="5562600"/>
          </a:xfrm>
          <a:prstGeom prst="rect">
            <a:avLst/>
          </a:prstGeom>
          <a:noFill/>
          <a:ln>
            <a:noFill/>
          </a:ln>
        </p:spPr>
        <p:txBody>
          <a:bodyPr wrap="square" lIns="91425" tIns="91425" rIns="91425" bIns="91425" anchor="t" anchorCtr="0"/>
          <a:lstStyle>
            <a:lvl1pPr marL="320040" marR="0" lvl="0" indent="-209550" algn="l" rtl="0">
              <a:spcBef>
                <a:spcPts val="700"/>
              </a:spcBef>
              <a:buClr>
                <a:schemeClr val="accent2"/>
              </a:buClr>
              <a:buSzPct val="59999"/>
              <a:buFont typeface="Noto Sans Symbols"/>
              <a:buChar char="◻"/>
              <a:defRPr sz="2900" b="0" i="0" u="none" strike="noStrike" cap="none">
                <a:solidFill>
                  <a:schemeClr val="dk1"/>
                </a:solidFill>
                <a:latin typeface="Questrial"/>
                <a:ea typeface="Questrial"/>
                <a:cs typeface="Questrial"/>
                <a:sym typeface="Questrial"/>
              </a:defRPr>
            </a:lvl1pPr>
            <a:lvl2pPr marL="640080" marR="0" lvl="1" indent="-168910" algn="l" rtl="0">
              <a:spcBef>
                <a:spcPts val="550"/>
              </a:spcBef>
              <a:buClr>
                <a:schemeClr val="accent1"/>
              </a:buClr>
              <a:buSzPct val="70000"/>
              <a:buFont typeface="Noto Sans Symbols"/>
              <a:buChar char="⬜"/>
              <a:defRPr sz="2600" b="0" i="0" u="none" strike="noStrike" cap="none">
                <a:solidFill>
                  <a:schemeClr val="dk1"/>
                </a:solidFill>
                <a:latin typeface="Questrial"/>
                <a:ea typeface="Questrial"/>
                <a:cs typeface="Questrial"/>
                <a:sym typeface="Questrial"/>
              </a:defRPr>
            </a:lvl2pPr>
            <a:lvl3pPr marL="914400" marR="0" lvl="2" indent="-119062" algn="l" rtl="0">
              <a:spcBef>
                <a:spcPts val="500"/>
              </a:spcBef>
              <a:buClr>
                <a:schemeClr val="accent2"/>
              </a:buClr>
              <a:buSzPct val="75000"/>
              <a:buFont typeface="Noto Sans Symbols"/>
              <a:buChar char="■"/>
              <a:defRPr sz="2300" b="0" i="0" u="none" strike="noStrike" cap="none">
                <a:solidFill>
                  <a:schemeClr val="dk1"/>
                </a:solidFill>
                <a:latin typeface="Questrial"/>
                <a:ea typeface="Questrial"/>
                <a:cs typeface="Questrial"/>
                <a:sym typeface="Questrial"/>
              </a:defRPr>
            </a:lvl3pPr>
            <a:lvl4pPr marL="1371600" marR="0" lvl="3" indent="-133350" algn="l" rtl="0">
              <a:spcBef>
                <a:spcPts val="400"/>
              </a:spcBef>
              <a:buClr>
                <a:schemeClr val="accent3"/>
              </a:buClr>
              <a:buSzPct val="75000"/>
              <a:buFont typeface="Noto Sans Symbols"/>
              <a:buChar char="■"/>
              <a:defRPr sz="2000" b="0" i="0" u="none" strike="noStrike" cap="none">
                <a:solidFill>
                  <a:schemeClr val="dk1"/>
                </a:solidFill>
                <a:latin typeface="Questrial"/>
                <a:ea typeface="Questrial"/>
                <a:cs typeface="Questrial"/>
                <a:sym typeface="Questrial"/>
              </a:defRPr>
            </a:lvl4pPr>
            <a:lvl5pPr marL="1828800" marR="0" lvl="4" indent="-146050" algn="l" rtl="0">
              <a:spcBef>
                <a:spcPts val="400"/>
              </a:spcBef>
              <a:buClr>
                <a:schemeClr val="accent4"/>
              </a:buClr>
              <a:buSzPct val="64999"/>
              <a:buFont typeface="Noto Sans Symbols"/>
              <a:buChar char="■"/>
              <a:defRPr sz="2000" b="0" i="0" u="none" strike="noStrike" cap="none">
                <a:solidFill>
                  <a:schemeClr val="dk1"/>
                </a:solidFill>
                <a:latin typeface="Questrial"/>
                <a:ea typeface="Questrial"/>
                <a:cs typeface="Questrial"/>
                <a:sym typeface="Questrial"/>
              </a:defRPr>
            </a:lvl5pPr>
            <a:lvl6pPr marL="2103120" marR="0" lvl="5" indent="-121920" algn="l" rtl="0">
              <a:spcBef>
                <a:spcPts val="360"/>
              </a:spcBef>
              <a:buClr>
                <a:schemeClr val="accent1"/>
              </a:buClr>
              <a:buSzPct val="100000"/>
              <a:buFont typeface="Noto Sans Symbols"/>
              <a:buChar char="▪"/>
              <a:defRPr sz="1800" b="0" i="0" u="none" strike="noStrike" cap="none">
                <a:solidFill>
                  <a:schemeClr val="dk1"/>
                </a:solidFill>
                <a:latin typeface="Questrial"/>
                <a:ea typeface="Questrial"/>
                <a:cs typeface="Questrial"/>
                <a:sym typeface="Questrial"/>
              </a:defRPr>
            </a:lvl6pPr>
            <a:lvl7pPr marL="2377440" marR="0" lvl="6" indent="-116839" algn="l" rtl="0">
              <a:spcBef>
                <a:spcPts val="360"/>
              </a:spcBef>
              <a:buClr>
                <a:schemeClr val="accent2"/>
              </a:buClr>
              <a:buSzPct val="100000"/>
              <a:buFont typeface="Noto Sans Symbols"/>
              <a:buChar char="▪"/>
              <a:defRPr sz="1800" b="0" i="0" u="none" strike="noStrike" cap="none">
                <a:solidFill>
                  <a:schemeClr val="dk1"/>
                </a:solidFill>
                <a:latin typeface="Questrial"/>
                <a:ea typeface="Questrial"/>
                <a:cs typeface="Questrial"/>
                <a:sym typeface="Questrial"/>
              </a:defRPr>
            </a:lvl7pPr>
            <a:lvl8pPr marL="2651760" marR="0" lvl="7" indent="-124460" algn="l" rtl="0">
              <a:spcBef>
                <a:spcPts val="360"/>
              </a:spcBef>
              <a:buClr>
                <a:schemeClr val="accent3"/>
              </a:buClr>
              <a:buSzPct val="100000"/>
              <a:buFont typeface="Noto Sans Symbols"/>
              <a:buChar char="▪"/>
              <a:defRPr sz="1800" b="0" i="0" u="none" strike="noStrike" cap="none">
                <a:solidFill>
                  <a:schemeClr val="dk1"/>
                </a:solidFill>
                <a:latin typeface="Questrial"/>
                <a:ea typeface="Questrial"/>
                <a:cs typeface="Questrial"/>
                <a:sym typeface="Questrial"/>
              </a:defRPr>
            </a:lvl8pPr>
            <a:lvl9pPr marL="2926080" marR="0" lvl="8" indent="-119379" algn="l" rtl="0">
              <a:spcBef>
                <a:spcPts val="360"/>
              </a:spcBef>
              <a:buClr>
                <a:schemeClr val="accent4"/>
              </a:buClr>
              <a:buSzPct val="100000"/>
              <a:buFont typeface="Noto Sans Symbols"/>
              <a:buChar char="▪"/>
              <a:defRPr sz="1800" b="0" i="0" u="none" strike="noStrike" cap="none">
                <a:solidFill>
                  <a:schemeClr val="dk1"/>
                </a:solidFill>
                <a:latin typeface="Questrial"/>
                <a:ea typeface="Questrial"/>
                <a:cs typeface="Questrial"/>
                <a:sym typeface="Questrial"/>
              </a:defRPr>
            </a:lvl9pPr>
          </a:lstStyle>
          <a:p>
            <a:endParaRPr/>
          </a:p>
        </p:txBody>
      </p:sp>
      <p:sp>
        <p:nvSpPr>
          <p:cNvPr id="125" name="Shape 125"/>
          <p:cNvSpPr txBox="1">
            <a:spLocks noGrp="1"/>
          </p:cNvSpPr>
          <p:nvPr>
            <p:ph type="dt" idx="10"/>
          </p:nvPr>
        </p:nvSpPr>
        <p:spPr>
          <a:xfrm>
            <a:off x="6553200" y="6248402"/>
            <a:ext cx="2209800" cy="365125"/>
          </a:xfrm>
          <a:prstGeom prst="rect">
            <a:avLst/>
          </a:prstGeom>
          <a:noFill/>
          <a:ln>
            <a:noFill/>
          </a:ln>
        </p:spPr>
        <p:txBody>
          <a:bodyPr wrap="square" lIns="91425" tIns="91425" rIns="91425" bIns="91425" anchor="ctr" anchorCtr="0"/>
          <a:lstStyle>
            <a:lvl1pPr marL="0" marR="0" lvl="0" indent="0" algn="l" rtl="0">
              <a:spcBef>
                <a:spcPts val="0"/>
              </a:spcBef>
              <a:buNone/>
              <a:defRPr sz="1400">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126" name="Shape 126"/>
          <p:cNvSpPr txBox="1">
            <a:spLocks noGrp="1"/>
          </p:cNvSpPr>
          <p:nvPr>
            <p:ph type="ftr" idx="11"/>
          </p:nvPr>
        </p:nvSpPr>
        <p:spPr>
          <a:xfrm>
            <a:off x="457201" y="6248207"/>
            <a:ext cx="5573483" cy="365125"/>
          </a:xfrm>
          <a:prstGeom prst="rect">
            <a:avLst/>
          </a:prstGeom>
          <a:noFill/>
          <a:ln>
            <a:noFill/>
          </a:ln>
        </p:spPr>
        <p:txBody>
          <a:bodyPr wrap="square" lIns="91425" tIns="91425" rIns="91425" bIns="91425" anchor="ctr" anchorCtr="0"/>
          <a:lstStyle>
            <a:lvl1pPr marL="0" marR="0" lvl="0" indent="0" algn="r" rtl="0">
              <a:spcBef>
                <a:spcPts val="0"/>
              </a:spcBef>
              <a:buNone/>
              <a:defRPr sz="1400">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127" name="Shape 127"/>
          <p:cNvSpPr/>
          <p:nvPr/>
        </p:nvSpPr>
        <p:spPr>
          <a:xfrm>
            <a:off x="6096318" y="0"/>
            <a:ext cx="320040" cy="6858000"/>
          </a:xfrm>
          <a:prstGeom prst="rect">
            <a:avLst/>
          </a:prstGeom>
          <a:solidFill>
            <a:srgbClr val="FFFFFF"/>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Questrial"/>
              <a:ea typeface="Questrial"/>
              <a:cs typeface="Questrial"/>
              <a:sym typeface="Questrial"/>
            </a:endParaRPr>
          </a:p>
        </p:txBody>
      </p:sp>
      <p:sp>
        <p:nvSpPr>
          <p:cNvPr id="128" name="Shape 128"/>
          <p:cNvSpPr/>
          <p:nvPr/>
        </p:nvSpPr>
        <p:spPr>
          <a:xfrm>
            <a:off x="6142038" y="609600"/>
            <a:ext cx="228600" cy="6248400"/>
          </a:xfrm>
          <a:prstGeom prst="rect">
            <a:avLst/>
          </a:prstGeom>
          <a:solidFill>
            <a:schemeClr val="accent1"/>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Questrial"/>
              <a:ea typeface="Questrial"/>
              <a:cs typeface="Questrial"/>
              <a:sym typeface="Questrial"/>
            </a:endParaRPr>
          </a:p>
        </p:txBody>
      </p:sp>
      <p:sp>
        <p:nvSpPr>
          <p:cNvPr id="129" name="Shape 129"/>
          <p:cNvSpPr/>
          <p:nvPr/>
        </p:nvSpPr>
        <p:spPr>
          <a:xfrm>
            <a:off x="6142038" y="0"/>
            <a:ext cx="228600" cy="533400"/>
          </a:xfrm>
          <a:prstGeom prst="rect">
            <a:avLst/>
          </a:prstGeom>
          <a:solidFill>
            <a:schemeClr val="accent2"/>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Questrial"/>
              <a:ea typeface="Questrial"/>
              <a:cs typeface="Questrial"/>
              <a:sym typeface="Questrial"/>
            </a:endParaRPr>
          </a:p>
        </p:txBody>
      </p:sp>
      <p:sp>
        <p:nvSpPr>
          <p:cNvPr id="130" name="Shape 130"/>
          <p:cNvSpPr txBox="1">
            <a:spLocks noGrp="1"/>
          </p:cNvSpPr>
          <p:nvPr>
            <p:ph type="sldNum" idx="12"/>
          </p:nvPr>
        </p:nvSpPr>
        <p:spPr>
          <a:xfrm rot="5400000">
            <a:off x="5989638" y="144462"/>
            <a:ext cx="533400" cy="244476"/>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fld id="{00000000-1234-1234-1234-123412341234}" type="slidenum">
              <a:rPr lang="en-US" sz="1400" b="1">
                <a:solidFill>
                  <a:srgbClr val="FFFFFF"/>
                </a:solidFill>
                <a:latin typeface="Questrial"/>
                <a:ea typeface="Questrial"/>
                <a:cs typeface="Questrial"/>
                <a:sym typeface="Questrial"/>
              </a:rPr>
              <a:t>‹#›</a:t>
            </a:fld>
            <a:endParaRPr lang="en-US" sz="1400" b="1">
              <a:solidFill>
                <a:srgbClr val="FFFFFF"/>
              </a:solidFill>
              <a:latin typeface="Questrial"/>
              <a:ea typeface="Questrial"/>
              <a:cs typeface="Questrial"/>
              <a:sym typeface="Quest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612648" y="228600"/>
            <a:ext cx="8153400" cy="990600"/>
          </a:xfrm>
          <a:prstGeom prst="rect">
            <a:avLst/>
          </a:prstGeom>
          <a:noFill/>
          <a:ln>
            <a:noFill/>
          </a:ln>
        </p:spPr>
        <p:txBody>
          <a:bodyPr wrap="square" lIns="91425" tIns="91425" rIns="91425" bIns="91425" anchor="ctr" anchorCtr="0"/>
          <a:lstStyle>
            <a:lvl1pPr marL="0" marR="0" lvl="0" indent="0" algn="l" rtl="0">
              <a:spcBef>
                <a:spcPts val="0"/>
              </a:spcBef>
              <a:buClr>
                <a:schemeClr val="dk2"/>
              </a:buClr>
              <a:buFont typeface="Questrial"/>
              <a:buNone/>
              <a:defRPr sz="4400" b="0" i="0" u="none" strike="noStrike" cap="none">
                <a:solidFill>
                  <a:schemeClr val="dk2"/>
                </a:solidFill>
                <a:latin typeface="Questrial"/>
                <a:ea typeface="Questrial"/>
                <a:cs typeface="Questrial"/>
                <a:sym typeface="Quest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8" name="Shape 38"/>
          <p:cNvSpPr txBox="1">
            <a:spLocks noGrp="1"/>
          </p:cNvSpPr>
          <p:nvPr>
            <p:ph type="dt" idx="10"/>
          </p:nvPr>
        </p:nvSpPr>
        <p:spPr>
          <a:xfrm>
            <a:off x="6096000" y="6248400"/>
            <a:ext cx="2667000" cy="365125"/>
          </a:xfrm>
          <a:prstGeom prst="rect">
            <a:avLst/>
          </a:prstGeom>
          <a:noFill/>
          <a:ln>
            <a:noFill/>
          </a:ln>
        </p:spPr>
        <p:txBody>
          <a:bodyPr wrap="square" lIns="91425" tIns="91425" rIns="91425" bIns="91425" anchor="ctr" anchorCtr="0"/>
          <a:lstStyle>
            <a:lvl1pPr marL="0" marR="0" lvl="0" indent="0" algn="l" rtl="0">
              <a:spcBef>
                <a:spcPts val="0"/>
              </a:spcBef>
              <a:buNone/>
              <a:defRPr sz="1400" b="0" i="0" u="none" strike="noStrike" cap="none">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39" name="Shape 39"/>
          <p:cNvSpPr txBox="1">
            <a:spLocks noGrp="1"/>
          </p:cNvSpPr>
          <p:nvPr>
            <p:ph type="ftr" idx="11"/>
          </p:nvPr>
        </p:nvSpPr>
        <p:spPr>
          <a:xfrm>
            <a:off x="609600" y="6248206"/>
            <a:ext cx="5421083" cy="365125"/>
          </a:xfrm>
          <a:prstGeom prst="rect">
            <a:avLst/>
          </a:prstGeom>
          <a:noFill/>
          <a:ln>
            <a:noFill/>
          </a:ln>
        </p:spPr>
        <p:txBody>
          <a:bodyPr wrap="square" lIns="91425" tIns="91425" rIns="91425" bIns="91425" anchor="ctr" anchorCtr="0"/>
          <a:lstStyle>
            <a:lvl1pPr marL="0" marR="0" lvl="0" indent="0" algn="r" rtl="0">
              <a:spcBef>
                <a:spcPts val="0"/>
              </a:spcBef>
              <a:buNone/>
              <a:defRPr sz="1400" b="0" i="0" u="none" strike="noStrike" cap="none">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40" name="Shape 40"/>
          <p:cNvSpPr txBox="1">
            <a:spLocks noGrp="1"/>
          </p:cNvSpPr>
          <p:nvPr>
            <p:ph type="sldNum" idx="12"/>
          </p:nvPr>
        </p:nvSpPr>
        <p:spPr>
          <a:xfrm>
            <a:off x="0" y="1272222"/>
            <a:ext cx="533400" cy="244476"/>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fld id="{00000000-1234-1234-1234-123412341234}" type="slidenum">
              <a:rPr lang="en-US" sz="1400" b="1" i="0" u="none" strike="noStrike" cap="none">
                <a:solidFill>
                  <a:srgbClr val="FFFFFF"/>
                </a:solidFill>
                <a:latin typeface="Questrial"/>
                <a:ea typeface="Questrial"/>
                <a:cs typeface="Questrial"/>
                <a:sym typeface="Questrial"/>
              </a:rPr>
              <a:t>‹#›</a:t>
            </a:fld>
            <a:endParaRPr lang="en-US" sz="1400" b="1" i="0" u="none" strike="noStrike" cap="none">
              <a:solidFill>
                <a:srgbClr val="FFFFFF"/>
              </a:solidFill>
              <a:latin typeface="Questrial"/>
              <a:ea typeface="Questrial"/>
              <a:cs typeface="Questrial"/>
              <a:sym typeface="Questrial"/>
            </a:endParaRPr>
          </a:p>
        </p:txBody>
      </p:sp>
      <p:sp>
        <p:nvSpPr>
          <p:cNvPr id="41" name="Shape 41"/>
          <p:cNvSpPr txBox="1">
            <a:spLocks noGrp="1"/>
          </p:cNvSpPr>
          <p:nvPr>
            <p:ph type="body" idx="1"/>
          </p:nvPr>
        </p:nvSpPr>
        <p:spPr>
          <a:xfrm>
            <a:off x="612648" y="1600200"/>
            <a:ext cx="8153400" cy="4495800"/>
          </a:xfrm>
          <a:prstGeom prst="rect">
            <a:avLst/>
          </a:prstGeom>
          <a:noFill/>
          <a:ln>
            <a:noFill/>
          </a:ln>
        </p:spPr>
        <p:txBody>
          <a:bodyPr wrap="square" lIns="91425" tIns="91425" rIns="91425" bIns="91425" anchor="t" anchorCtr="0"/>
          <a:lstStyle>
            <a:lvl1pPr marL="320040" marR="0" lvl="0" indent="-209550" algn="l" rtl="0">
              <a:spcBef>
                <a:spcPts val="700"/>
              </a:spcBef>
              <a:buClr>
                <a:schemeClr val="accent2"/>
              </a:buClr>
              <a:buSzPct val="59999"/>
              <a:buFont typeface="Noto Sans Symbols"/>
              <a:buChar char="◻"/>
              <a:defRPr sz="2900" b="0" i="0" u="none" strike="noStrike" cap="none">
                <a:solidFill>
                  <a:schemeClr val="dk1"/>
                </a:solidFill>
                <a:latin typeface="Questrial"/>
                <a:ea typeface="Questrial"/>
                <a:cs typeface="Questrial"/>
                <a:sym typeface="Questrial"/>
              </a:defRPr>
            </a:lvl1pPr>
            <a:lvl2pPr marL="640080" marR="0" lvl="1" indent="-168910" algn="l" rtl="0">
              <a:spcBef>
                <a:spcPts val="550"/>
              </a:spcBef>
              <a:buClr>
                <a:schemeClr val="accent1"/>
              </a:buClr>
              <a:buSzPct val="70000"/>
              <a:buFont typeface="Noto Sans Symbols"/>
              <a:buChar char="⬜"/>
              <a:defRPr sz="2600" b="0" i="0" u="none" strike="noStrike" cap="none">
                <a:solidFill>
                  <a:schemeClr val="dk1"/>
                </a:solidFill>
                <a:latin typeface="Questrial"/>
                <a:ea typeface="Questrial"/>
                <a:cs typeface="Questrial"/>
                <a:sym typeface="Questrial"/>
              </a:defRPr>
            </a:lvl2pPr>
            <a:lvl3pPr marL="914400" marR="0" lvl="2" indent="-119062" algn="l" rtl="0">
              <a:spcBef>
                <a:spcPts val="500"/>
              </a:spcBef>
              <a:buClr>
                <a:schemeClr val="accent2"/>
              </a:buClr>
              <a:buSzPct val="75000"/>
              <a:buFont typeface="Noto Sans Symbols"/>
              <a:buChar char="■"/>
              <a:defRPr sz="2300" b="0" i="0" u="none" strike="noStrike" cap="none">
                <a:solidFill>
                  <a:schemeClr val="dk1"/>
                </a:solidFill>
                <a:latin typeface="Questrial"/>
                <a:ea typeface="Questrial"/>
                <a:cs typeface="Questrial"/>
                <a:sym typeface="Questrial"/>
              </a:defRPr>
            </a:lvl3pPr>
            <a:lvl4pPr marL="1371600" marR="0" lvl="3" indent="-133350" algn="l" rtl="0">
              <a:spcBef>
                <a:spcPts val="400"/>
              </a:spcBef>
              <a:buClr>
                <a:schemeClr val="accent3"/>
              </a:buClr>
              <a:buSzPct val="75000"/>
              <a:buFont typeface="Noto Sans Symbols"/>
              <a:buChar char="■"/>
              <a:defRPr sz="2000" b="0" i="0" u="none" strike="noStrike" cap="none">
                <a:solidFill>
                  <a:schemeClr val="dk1"/>
                </a:solidFill>
                <a:latin typeface="Questrial"/>
                <a:ea typeface="Questrial"/>
                <a:cs typeface="Questrial"/>
                <a:sym typeface="Questrial"/>
              </a:defRPr>
            </a:lvl4pPr>
            <a:lvl5pPr marL="1828800" marR="0" lvl="4" indent="-146050" algn="l" rtl="0">
              <a:spcBef>
                <a:spcPts val="400"/>
              </a:spcBef>
              <a:buClr>
                <a:schemeClr val="accent4"/>
              </a:buClr>
              <a:buSzPct val="64999"/>
              <a:buFont typeface="Noto Sans Symbols"/>
              <a:buChar char="■"/>
              <a:defRPr sz="2000" b="0" i="0" u="none" strike="noStrike" cap="none">
                <a:solidFill>
                  <a:schemeClr val="dk1"/>
                </a:solidFill>
                <a:latin typeface="Questrial"/>
                <a:ea typeface="Questrial"/>
                <a:cs typeface="Questrial"/>
                <a:sym typeface="Questrial"/>
              </a:defRPr>
            </a:lvl5pPr>
            <a:lvl6pPr marL="2103120" marR="0" lvl="5" indent="-121920" algn="l" rtl="0">
              <a:spcBef>
                <a:spcPts val="360"/>
              </a:spcBef>
              <a:buClr>
                <a:schemeClr val="accent1"/>
              </a:buClr>
              <a:buSzPct val="100000"/>
              <a:buFont typeface="Noto Sans Symbols"/>
              <a:buChar char="▪"/>
              <a:defRPr sz="1800" b="0" i="0" u="none" strike="noStrike" cap="none">
                <a:solidFill>
                  <a:schemeClr val="dk1"/>
                </a:solidFill>
                <a:latin typeface="Questrial"/>
                <a:ea typeface="Questrial"/>
                <a:cs typeface="Questrial"/>
                <a:sym typeface="Questrial"/>
              </a:defRPr>
            </a:lvl6pPr>
            <a:lvl7pPr marL="2377440" marR="0" lvl="6" indent="-116839" algn="l" rtl="0">
              <a:spcBef>
                <a:spcPts val="360"/>
              </a:spcBef>
              <a:buClr>
                <a:schemeClr val="accent2"/>
              </a:buClr>
              <a:buSzPct val="100000"/>
              <a:buFont typeface="Noto Sans Symbols"/>
              <a:buChar char="▪"/>
              <a:defRPr sz="1800" b="0" i="0" u="none" strike="noStrike" cap="none">
                <a:solidFill>
                  <a:schemeClr val="dk1"/>
                </a:solidFill>
                <a:latin typeface="Questrial"/>
                <a:ea typeface="Questrial"/>
                <a:cs typeface="Questrial"/>
                <a:sym typeface="Questrial"/>
              </a:defRPr>
            </a:lvl7pPr>
            <a:lvl8pPr marL="2651760" marR="0" lvl="7" indent="-124460" algn="l" rtl="0">
              <a:spcBef>
                <a:spcPts val="360"/>
              </a:spcBef>
              <a:buClr>
                <a:schemeClr val="accent3"/>
              </a:buClr>
              <a:buSzPct val="100000"/>
              <a:buFont typeface="Noto Sans Symbols"/>
              <a:buChar char="▪"/>
              <a:defRPr sz="1800" b="0" i="0" u="none" strike="noStrike" cap="none">
                <a:solidFill>
                  <a:schemeClr val="dk1"/>
                </a:solidFill>
                <a:latin typeface="Questrial"/>
                <a:ea typeface="Questrial"/>
                <a:cs typeface="Questrial"/>
                <a:sym typeface="Questrial"/>
              </a:defRPr>
            </a:lvl8pPr>
            <a:lvl9pPr marL="2926080" marR="0" lvl="8" indent="-119379" algn="l" rtl="0">
              <a:spcBef>
                <a:spcPts val="360"/>
              </a:spcBef>
              <a:buClr>
                <a:schemeClr val="accent4"/>
              </a:buClr>
              <a:buSzPct val="100000"/>
              <a:buFont typeface="Noto Sans Symbols"/>
              <a:buChar char="▪"/>
              <a:defRPr sz="1800" b="0" i="0" u="none" strike="noStrike" cap="none">
                <a:solidFill>
                  <a:schemeClr val="dk1"/>
                </a:solidFill>
                <a:latin typeface="Questrial"/>
                <a:ea typeface="Questrial"/>
                <a:cs typeface="Questrial"/>
                <a:sym typeface="Quest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cSld name="Section Header">
    <p:bg>
      <p:bgPr>
        <a:blipFill rotWithShape="1">
          <a:blip r:embed="rId2">
            <a:alphaModFix/>
          </a:blip>
          <a:tile tx="0" ty="0" sx="100000" sy="100000" flip="none" algn="tl"/>
        </a:blipFill>
        <a:effectLst/>
      </p:bgPr>
    </p:bg>
    <p:spTree>
      <p:nvGrpSpPr>
        <p:cNvPr id="1" name="Shape 42"/>
        <p:cNvGrpSpPr/>
        <p:nvPr/>
      </p:nvGrpSpPr>
      <p:grpSpPr>
        <a:xfrm>
          <a:off x="0" y="0"/>
          <a:ext cx="0" cy="0"/>
          <a:chOff x="0" y="0"/>
          <a:chExt cx="0" cy="0"/>
        </a:xfrm>
      </p:grpSpPr>
      <p:sp>
        <p:nvSpPr>
          <p:cNvPr id="43" name="Shape 43"/>
          <p:cNvSpPr txBox="1">
            <a:spLocks noGrp="1"/>
          </p:cNvSpPr>
          <p:nvPr>
            <p:ph type="body" idx="1"/>
          </p:nvPr>
        </p:nvSpPr>
        <p:spPr>
          <a:xfrm>
            <a:off x="1371600" y="2743200"/>
            <a:ext cx="7123113" cy="1673225"/>
          </a:xfrm>
          <a:prstGeom prst="rect">
            <a:avLst/>
          </a:prstGeom>
          <a:noFill/>
          <a:ln>
            <a:noFill/>
          </a:ln>
        </p:spPr>
        <p:txBody>
          <a:bodyPr wrap="square" lIns="91425" tIns="91425" rIns="91425" bIns="91425" anchor="t" anchorCtr="0"/>
          <a:lstStyle>
            <a:lvl1pPr marL="0" marR="0" lvl="0" indent="0" algn="l" rtl="0">
              <a:spcBef>
                <a:spcPts val="700"/>
              </a:spcBef>
              <a:buClr>
                <a:schemeClr val="accent2"/>
              </a:buClr>
              <a:buFont typeface="Noto Sans Symbols"/>
              <a:buNone/>
              <a:defRPr sz="2800" b="0" i="0" u="none" strike="noStrike" cap="none">
                <a:solidFill>
                  <a:schemeClr val="dk2"/>
                </a:solidFill>
                <a:latin typeface="Questrial"/>
                <a:ea typeface="Questrial"/>
                <a:cs typeface="Questrial"/>
                <a:sym typeface="Questrial"/>
              </a:defRPr>
            </a:lvl1pPr>
            <a:lvl2pPr marL="640080" marR="0" lvl="1" indent="-284480" algn="l" rtl="0">
              <a:spcBef>
                <a:spcPts val="550"/>
              </a:spcBef>
              <a:buClr>
                <a:schemeClr val="accent1"/>
              </a:buClr>
              <a:buFont typeface="Noto Sans Symbols"/>
              <a:buNone/>
              <a:defRPr sz="1800" b="0" i="0" u="none" strike="noStrike" cap="none">
                <a:solidFill>
                  <a:srgbClr val="888888"/>
                </a:solidFill>
                <a:latin typeface="Questrial"/>
                <a:ea typeface="Questrial"/>
                <a:cs typeface="Questrial"/>
                <a:sym typeface="Questrial"/>
              </a:defRPr>
            </a:lvl2pPr>
            <a:lvl3pPr marL="914400" marR="0" lvl="2" indent="-228600" algn="l" rtl="0">
              <a:spcBef>
                <a:spcPts val="500"/>
              </a:spcBef>
              <a:buClr>
                <a:schemeClr val="accent2"/>
              </a:buClr>
              <a:buFont typeface="Noto Sans Symbols"/>
              <a:buNone/>
              <a:defRPr sz="1600" b="0" i="0" u="none" strike="noStrike" cap="none">
                <a:solidFill>
                  <a:srgbClr val="888888"/>
                </a:solidFill>
                <a:latin typeface="Questrial"/>
                <a:ea typeface="Questrial"/>
                <a:cs typeface="Questrial"/>
                <a:sym typeface="Questrial"/>
              </a:defRPr>
            </a:lvl3pPr>
            <a:lvl4pPr marL="1371600" marR="0" lvl="3" indent="-228600" algn="l" rtl="0">
              <a:spcBef>
                <a:spcPts val="400"/>
              </a:spcBef>
              <a:buClr>
                <a:schemeClr val="accent3"/>
              </a:buClr>
              <a:buFont typeface="Noto Sans Symbols"/>
              <a:buNone/>
              <a:defRPr sz="1400" b="0" i="0" u="none" strike="noStrike" cap="none">
                <a:solidFill>
                  <a:srgbClr val="888888"/>
                </a:solidFill>
                <a:latin typeface="Questrial"/>
                <a:ea typeface="Questrial"/>
                <a:cs typeface="Questrial"/>
                <a:sym typeface="Questrial"/>
              </a:defRPr>
            </a:lvl4pPr>
            <a:lvl5pPr marL="1828800" marR="0" lvl="4" indent="-228600" algn="l" rtl="0">
              <a:spcBef>
                <a:spcPts val="400"/>
              </a:spcBef>
              <a:buClr>
                <a:schemeClr val="accent4"/>
              </a:buClr>
              <a:buFont typeface="Noto Sans Symbols"/>
              <a:buNone/>
              <a:defRPr sz="1400" b="0" i="0" u="none" strike="noStrike" cap="none">
                <a:solidFill>
                  <a:srgbClr val="888888"/>
                </a:solidFill>
                <a:latin typeface="Questrial"/>
                <a:ea typeface="Questrial"/>
                <a:cs typeface="Questrial"/>
                <a:sym typeface="Questrial"/>
              </a:defRPr>
            </a:lvl5pPr>
            <a:lvl6pPr marL="2103120" marR="0" lvl="5" indent="-121920" algn="l" rtl="0">
              <a:spcBef>
                <a:spcPts val="360"/>
              </a:spcBef>
              <a:buClr>
                <a:schemeClr val="accent1"/>
              </a:buClr>
              <a:buSzPct val="100000"/>
              <a:buFont typeface="Noto Sans Symbols"/>
              <a:buChar char="▪"/>
              <a:defRPr sz="1800" b="0" i="0" u="none" strike="noStrike" cap="none">
                <a:solidFill>
                  <a:schemeClr val="dk1"/>
                </a:solidFill>
                <a:latin typeface="Questrial"/>
                <a:ea typeface="Questrial"/>
                <a:cs typeface="Questrial"/>
                <a:sym typeface="Questrial"/>
              </a:defRPr>
            </a:lvl6pPr>
            <a:lvl7pPr marL="2377440" marR="0" lvl="6" indent="-116839" algn="l" rtl="0">
              <a:spcBef>
                <a:spcPts val="360"/>
              </a:spcBef>
              <a:buClr>
                <a:schemeClr val="accent2"/>
              </a:buClr>
              <a:buSzPct val="100000"/>
              <a:buFont typeface="Noto Sans Symbols"/>
              <a:buChar char="▪"/>
              <a:defRPr sz="1800" b="0" i="0" u="none" strike="noStrike" cap="none">
                <a:solidFill>
                  <a:schemeClr val="dk1"/>
                </a:solidFill>
                <a:latin typeface="Questrial"/>
                <a:ea typeface="Questrial"/>
                <a:cs typeface="Questrial"/>
                <a:sym typeface="Questrial"/>
              </a:defRPr>
            </a:lvl7pPr>
            <a:lvl8pPr marL="2651760" marR="0" lvl="7" indent="-124460" algn="l" rtl="0">
              <a:spcBef>
                <a:spcPts val="360"/>
              </a:spcBef>
              <a:buClr>
                <a:schemeClr val="accent3"/>
              </a:buClr>
              <a:buSzPct val="100000"/>
              <a:buFont typeface="Noto Sans Symbols"/>
              <a:buChar char="▪"/>
              <a:defRPr sz="1800" b="0" i="0" u="none" strike="noStrike" cap="none">
                <a:solidFill>
                  <a:schemeClr val="dk1"/>
                </a:solidFill>
                <a:latin typeface="Questrial"/>
                <a:ea typeface="Questrial"/>
                <a:cs typeface="Questrial"/>
                <a:sym typeface="Questrial"/>
              </a:defRPr>
            </a:lvl8pPr>
            <a:lvl9pPr marL="2926080" marR="0" lvl="8" indent="-119379" algn="l" rtl="0">
              <a:spcBef>
                <a:spcPts val="360"/>
              </a:spcBef>
              <a:buClr>
                <a:schemeClr val="accent4"/>
              </a:buClr>
              <a:buSzPct val="100000"/>
              <a:buFont typeface="Noto Sans Symbols"/>
              <a:buChar char="▪"/>
              <a:defRPr sz="1800" b="0" i="0" u="none" strike="noStrike" cap="none">
                <a:solidFill>
                  <a:schemeClr val="dk1"/>
                </a:solidFill>
                <a:latin typeface="Questrial"/>
                <a:ea typeface="Questrial"/>
                <a:cs typeface="Questrial"/>
                <a:sym typeface="Questrial"/>
              </a:defRPr>
            </a:lvl9pPr>
          </a:lstStyle>
          <a:p>
            <a:endParaRPr/>
          </a:p>
        </p:txBody>
      </p:sp>
      <p:sp>
        <p:nvSpPr>
          <p:cNvPr id="44" name="Shape 44"/>
          <p:cNvSpPr/>
          <p:nvPr/>
        </p:nvSpPr>
        <p:spPr>
          <a:xfrm>
            <a:off x="0" y="1524000"/>
            <a:ext cx="9144000" cy="1143000"/>
          </a:xfrm>
          <a:prstGeom prst="rect">
            <a:avLst/>
          </a:prstGeom>
          <a:solidFill>
            <a:srgbClr val="FFFFFF"/>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Questrial"/>
              <a:ea typeface="Questrial"/>
              <a:cs typeface="Questrial"/>
              <a:sym typeface="Questrial"/>
            </a:endParaRPr>
          </a:p>
        </p:txBody>
      </p:sp>
      <p:sp>
        <p:nvSpPr>
          <p:cNvPr id="45" name="Shape 45"/>
          <p:cNvSpPr/>
          <p:nvPr/>
        </p:nvSpPr>
        <p:spPr>
          <a:xfrm>
            <a:off x="0" y="1600200"/>
            <a:ext cx="1295400" cy="990600"/>
          </a:xfrm>
          <a:prstGeom prst="rect">
            <a:avLst/>
          </a:prstGeom>
          <a:solidFill>
            <a:schemeClr val="accent2"/>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Questrial"/>
              <a:ea typeface="Questrial"/>
              <a:cs typeface="Questrial"/>
              <a:sym typeface="Questrial"/>
            </a:endParaRPr>
          </a:p>
        </p:txBody>
      </p:sp>
      <p:sp>
        <p:nvSpPr>
          <p:cNvPr id="46" name="Shape 46"/>
          <p:cNvSpPr/>
          <p:nvPr/>
        </p:nvSpPr>
        <p:spPr>
          <a:xfrm>
            <a:off x="1371600" y="1600200"/>
            <a:ext cx="7772400" cy="990600"/>
          </a:xfrm>
          <a:prstGeom prst="rect">
            <a:avLst/>
          </a:prstGeom>
          <a:solidFill>
            <a:schemeClr val="accent1"/>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Questrial"/>
              <a:ea typeface="Questrial"/>
              <a:cs typeface="Questrial"/>
              <a:sym typeface="Questrial"/>
            </a:endParaRPr>
          </a:p>
        </p:txBody>
      </p:sp>
      <p:sp>
        <p:nvSpPr>
          <p:cNvPr id="47" name="Shape 47"/>
          <p:cNvSpPr txBox="1">
            <a:spLocks noGrp="1"/>
          </p:cNvSpPr>
          <p:nvPr>
            <p:ph type="title"/>
          </p:nvPr>
        </p:nvSpPr>
        <p:spPr>
          <a:xfrm>
            <a:off x="1371600" y="1600200"/>
            <a:ext cx="7620000" cy="990600"/>
          </a:xfrm>
          <a:prstGeom prst="rect">
            <a:avLst/>
          </a:prstGeom>
          <a:noFill/>
          <a:ln>
            <a:noFill/>
          </a:ln>
        </p:spPr>
        <p:txBody>
          <a:bodyPr wrap="square" lIns="91425" tIns="91425" rIns="91425" bIns="91425" anchor="ctr" anchorCtr="0"/>
          <a:lstStyle>
            <a:lvl1pPr marL="0" marR="0" lvl="0" indent="0" algn="l" rtl="0">
              <a:spcBef>
                <a:spcPts val="0"/>
              </a:spcBef>
              <a:buClr>
                <a:srgbClr val="FFFFFF"/>
              </a:buClr>
              <a:buFont typeface="Questrial"/>
              <a:buNone/>
              <a:defRPr sz="4400" b="0" i="0" u="none" strike="noStrike" cap="none">
                <a:solidFill>
                  <a:srgbClr val="FFFFFF"/>
                </a:solidFill>
                <a:latin typeface="Questrial"/>
                <a:ea typeface="Questrial"/>
                <a:cs typeface="Questrial"/>
                <a:sym typeface="Quest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8" name="Shape 48"/>
          <p:cNvSpPr txBox="1">
            <a:spLocks noGrp="1"/>
          </p:cNvSpPr>
          <p:nvPr>
            <p:ph type="dt" idx="10"/>
          </p:nvPr>
        </p:nvSpPr>
        <p:spPr>
          <a:xfrm>
            <a:off x="6096000" y="6248400"/>
            <a:ext cx="2667000" cy="365125"/>
          </a:xfrm>
          <a:prstGeom prst="rect">
            <a:avLst/>
          </a:prstGeom>
          <a:noFill/>
          <a:ln>
            <a:noFill/>
          </a:ln>
        </p:spPr>
        <p:txBody>
          <a:bodyPr wrap="square" lIns="91425" tIns="91425" rIns="91425" bIns="91425" anchor="ctr" anchorCtr="0"/>
          <a:lstStyle>
            <a:lvl1pPr marL="0" marR="0" lvl="0" indent="0" algn="l" rtl="0">
              <a:spcBef>
                <a:spcPts val="0"/>
              </a:spcBef>
              <a:buNone/>
              <a:defRPr sz="1400" b="0" i="0" u="none" strike="noStrike" cap="none">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49" name="Shape 49"/>
          <p:cNvSpPr txBox="1">
            <a:spLocks noGrp="1"/>
          </p:cNvSpPr>
          <p:nvPr>
            <p:ph type="sldNum" idx="12"/>
          </p:nvPr>
        </p:nvSpPr>
        <p:spPr>
          <a:xfrm>
            <a:off x="0" y="1752600"/>
            <a:ext cx="1295400" cy="701676"/>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fld id="{00000000-1234-1234-1234-123412341234}" type="slidenum">
              <a:rPr lang="en-US" sz="2400" b="1" i="0" u="none" strike="noStrike" cap="none">
                <a:solidFill>
                  <a:srgbClr val="FFFFFF"/>
                </a:solidFill>
                <a:latin typeface="Questrial"/>
                <a:ea typeface="Questrial"/>
                <a:cs typeface="Questrial"/>
                <a:sym typeface="Questrial"/>
              </a:rPr>
              <a:t>‹#›</a:t>
            </a:fld>
            <a:endParaRPr lang="en-US" sz="2400" b="1" i="0" u="none" strike="noStrike" cap="none">
              <a:solidFill>
                <a:srgbClr val="FFFFFF"/>
              </a:solidFill>
              <a:latin typeface="Questrial"/>
              <a:ea typeface="Questrial"/>
              <a:cs typeface="Questrial"/>
              <a:sym typeface="Questrial"/>
            </a:endParaRPr>
          </a:p>
        </p:txBody>
      </p:sp>
      <p:sp>
        <p:nvSpPr>
          <p:cNvPr id="50" name="Shape 50"/>
          <p:cNvSpPr txBox="1">
            <a:spLocks noGrp="1"/>
          </p:cNvSpPr>
          <p:nvPr>
            <p:ph type="ftr" idx="11"/>
          </p:nvPr>
        </p:nvSpPr>
        <p:spPr>
          <a:xfrm>
            <a:off x="609600" y="6248206"/>
            <a:ext cx="5421083" cy="365125"/>
          </a:xfrm>
          <a:prstGeom prst="rect">
            <a:avLst/>
          </a:prstGeom>
          <a:noFill/>
          <a:ln>
            <a:noFill/>
          </a:ln>
        </p:spPr>
        <p:txBody>
          <a:bodyPr wrap="square" lIns="91425" tIns="91425" rIns="91425" bIns="91425" anchor="ctr" anchorCtr="0"/>
          <a:lstStyle>
            <a:lvl1pPr marL="0" marR="0" lvl="0" indent="0" algn="r" rtl="0">
              <a:spcBef>
                <a:spcPts val="0"/>
              </a:spcBef>
              <a:buNone/>
              <a:defRPr sz="1400" b="0" i="0" u="none" strike="noStrike" cap="none">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609600" y="228600"/>
            <a:ext cx="8153400" cy="990600"/>
          </a:xfrm>
          <a:prstGeom prst="rect">
            <a:avLst/>
          </a:prstGeom>
          <a:noFill/>
          <a:ln>
            <a:noFill/>
          </a:ln>
        </p:spPr>
        <p:txBody>
          <a:bodyPr wrap="square" lIns="91425" tIns="91425" rIns="91425" bIns="91425" anchor="ctr" anchorCtr="0"/>
          <a:lstStyle>
            <a:lvl1pPr marL="0" marR="0" lvl="0" indent="0" algn="l" rtl="0">
              <a:spcBef>
                <a:spcPts val="0"/>
              </a:spcBef>
              <a:buClr>
                <a:schemeClr val="dk2"/>
              </a:buClr>
              <a:buFont typeface="Questrial"/>
              <a:buNone/>
              <a:defRPr sz="4400" b="0" i="0" u="none" strike="noStrike" cap="none">
                <a:solidFill>
                  <a:schemeClr val="dk2"/>
                </a:solidFill>
                <a:latin typeface="Questrial"/>
                <a:ea typeface="Questrial"/>
                <a:cs typeface="Questrial"/>
                <a:sym typeface="Quest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3" name="Shape 53"/>
          <p:cNvSpPr txBox="1">
            <a:spLocks noGrp="1"/>
          </p:cNvSpPr>
          <p:nvPr>
            <p:ph type="dt" idx="10"/>
          </p:nvPr>
        </p:nvSpPr>
        <p:spPr>
          <a:xfrm>
            <a:off x="6096000" y="6248400"/>
            <a:ext cx="2667000" cy="365125"/>
          </a:xfrm>
          <a:prstGeom prst="rect">
            <a:avLst/>
          </a:prstGeom>
          <a:noFill/>
          <a:ln>
            <a:noFill/>
          </a:ln>
        </p:spPr>
        <p:txBody>
          <a:bodyPr wrap="square" lIns="91425" tIns="91425" rIns="91425" bIns="91425" anchor="ctr" anchorCtr="0"/>
          <a:lstStyle>
            <a:lvl1pPr marL="0" marR="0" lvl="0" indent="0" algn="l" rtl="0">
              <a:spcBef>
                <a:spcPts val="0"/>
              </a:spcBef>
              <a:buNone/>
              <a:defRPr sz="1400" b="0" i="0" u="none" strike="noStrike" cap="none">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54" name="Shape 54"/>
          <p:cNvSpPr txBox="1">
            <a:spLocks noGrp="1"/>
          </p:cNvSpPr>
          <p:nvPr>
            <p:ph type="ftr" idx="11"/>
          </p:nvPr>
        </p:nvSpPr>
        <p:spPr>
          <a:xfrm>
            <a:off x="609600" y="6248206"/>
            <a:ext cx="5421083" cy="365125"/>
          </a:xfrm>
          <a:prstGeom prst="rect">
            <a:avLst/>
          </a:prstGeom>
          <a:noFill/>
          <a:ln>
            <a:noFill/>
          </a:ln>
        </p:spPr>
        <p:txBody>
          <a:bodyPr wrap="square" lIns="91425" tIns="91425" rIns="91425" bIns="91425" anchor="ctr" anchorCtr="0"/>
          <a:lstStyle>
            <a:lvl1pPr marL="0" marR="0" lvl="0" indent="0" algn="r" rtl="0">
              <a:spcBef>
                <a:spcPts val="0"/>
              </a:spcBef>
              <a:buNone/>
              <a:defRPr sz="1400" b="0" i="0" u="none" strike="noStrike" cap="none">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55" name="Shape 55"/>
          <p:cNvSpPr txBox="1">
            <a:spLocks noGrp="1"/>
          </p:cNvSpPr>
          <p:nvPr>
            <p:ph type="sldNum" idx="12"/>
          </p:nvPr>
        </p:nvSpPr>
        <p:spPr>
          <a:xfrm>
            <a:off x="0" y="1272222"/>
            <a:ext cx="533400" cy="244476"/>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fld id="{00000000-1234-1234-1234-123412341234}" type="slidenum">
              <a:rPr lang="en-US" sz="1400" b="1" i="0" u="none" strike="noStrike" cap="none">
                <a:solidFill>
                  <a:srgbClr val="FFFFFF"/>
                </a:solidFill>
                <a:latin typeface="Questrial"/>
                <a:ea typeface="Questrial"/>
                <a:cs typeface="Questrial"/>
                <a:sym typeface="Questrial"/>
              </a:rPr>
              <a:t>‹#›</a:t>
            </a:fld>
            <a:endParaRPr lang="en-US" sz="1400" b="1" i="0" u="none" strike="noStrike" cap="none">
              <a:solidFill>
                <a:srgbClr val="FFFFFF"/>
              </a:solidFill>
              <a:latin typeface="Questrial"/>
              <a:ea typeface="Questrial"/>
              <a:cs typeface="Questrial"/>
              <a:sym typeface="Quest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609600" y="228600"/>
            <a:ext cx="8153400" cy="990600"/>
          </a:xfrm>
          <a:prstGeom prst="rect">
            <a:avLst/>
          </a:prstGeom>
          <a:noFill/>
          <a:ln>
            <a:noFill/>
          </a:ln>
        </p:spPr>
        <p:txBody>
          <a:bodyPr wrap="square" lIns="91425" tIns="91425" rIns="91425" bIns="91425" anchor="ctr" anchorCtr="0"/>
          <a:lstStyle>
            <a:lvl1pPr marL="0" marR="0" lvl="0" indent="0" algn="l" rtl="0">
              <a:spcBef>
                <a:spcPts val="0"/>
              </a:spcBef>
              <a:buClr>
                <a:schemeClr val="dk2"/>
              </a:buClr>
              <a:buFont typeface="Questrial"/>
              <a:buNone/>
              <a:defRPr sz="4400" b="0" i="0" u="none" strike="noStrike" cap="none">
                <a:solidFill>
                  <a:schemeClr val="dk2"/>
                </a:solidFill>
                <a:latin typeface="Questrial"/>
                <a:ea typeface="Questrial"/>
                <a:cs typeface="Questrial"/>
                <a:sym typeface="Quest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8" name="Shape 58"/>
          <p:cNvSpPr txBox="1">
            <a:spLocks noGrp="1"/>
          </p:cNvSpPr>
          <p:nvPr>
            <p:ph type="body" idx="1"/>
          </p:nvPr>
        </p:nvSpPr>
        <p:spPr>
          <a:xfrm>
            <a:off x="609600" y="1589567"/>
            <a:ext cx="3886200" cy="4572000"/>
          </a:xfrm>
          <a:prstGeom prst="rect">
            <a:avLst/>
          </a:prstGeom>
          <a:noFill/>
          <a:ln>
            <a:noFill/>
          </a:ln>
        </p:spPr>
        <p:txBody>
          <a:bodyPr wrap="square" lIns="91425" tIns="91425" rIns="91425" bIns="91425" anchor="t" anchorCtr="0"/>
          <a:lstStyle>
            <a:lvl1pPr marL="320040" marR="0" lvl="0" indent="-209550" algn="l" rtl="0">
              <a:spcBef>
                <a:spcPts val="700"/>
              </a:spcBef>
              <a:buClr>
                <a:schemeClr val="accent2"/>
              </a:buClr>
              <a:buSzPct val="59999"/>
              <a:buFont typeface="Noto Sans Symbols"/>
              <a:buChar char="◻"/>
              <a:defRPr sz="2900" b="0" i="0" u="none" strike="noStrike" cap="none">
                <a:solidFill>
                  <a:schemeClr val="dk1"/>
                </a:solidFill>
                <a:latin typeface="Questrial"/>
                <a:ea typeface="Questrial"/>
                <a:cs typeface="Questrial"/>
                <a:sym typeface="Questrial"/>
              </a:defRPr>
            </a:lvl1pPr>
            <a:lvl2pPr marL="640080" marR="0" lvl="1" indent="-168910" algn="l" rtl="0">
              <a:spcBef>
                <a:spcPts val="550"/>
              </a:spcBef>
              <a:buClr>
                <a:schemeClr val="accent1"/>
              </a:buClr>
              <a:buSzPct val="70000"/>
              <a:buFont typeface="Noto Sans Symbols"/>
              <a:buChar char="⬜"/>
              <a:defRPr sz="2600" b="0" i="0" u="none" strike="noStrike" cap="none">
                <a:solidFill>
                  <a:schemeClr val="dk1"/>
                </a:solidFill>
                <a:latin typeface="Questrial"/>
                <a:ea typeface="Questrial"/>
                <a:cs typeface="Questrial"/>
                <a:sym typeface="Questrial"/>
              </a:defRPr>
            </a:lvl2pPr>
            <a:lvl3pPr marL="914400" marR="0" lvl="2" indent="-119062" algn="l" rtl="0">
              <a:spcBef>
                <a:spcPts val="500"/>
              </a:spcBef>
              <a:buClr>
                <a:schemeClr val="accent2"/>
              </a:buClr>
              <a:buSzPct val="75000"/>
              <a:buFont typeface="Noto Sans Symbols"/>
              <a:buChar char="■"/>
              <a:defRPr sz="2300" b="0" i="0" u="none" strike="noStrike" cap="none">
                <a:solidFill>
                  <a:schemeClr val="dk1"/>
                </a:solidFill>
                <a:latin typeface="Questrial"/>
                <a:ea typeface="Questrial"/>
                <a:cs typeface="Questrial"/>
                <a:sym typeface="Questrial"/>
              </a:defRPr>
            </a:lvl3pPr>
            <a:lvl4pPr marL="1371600" marR="0" lvl="3" indent="-133350" algn="l" rtl="0">
              <a:spcBef>
                <a:spcPts val="400"/>
              </a:spcBef>
              <a:buClr>
                <a:schemeClr val="accent3"/>
              </a:buClr>
              <a:buSzPct val="75000"/>
              <a:buFont typeface="Noto Sans Symbols"/>
              <a:buChar char="■"/>
              <a:defRPr sz="2000" b="0" i="0" u="none" strike="noStrike" cap="none">
                <a:solidFill>
                  <a:schemeClr val="dk1"/>
                </a:solidFill>
                <a:latin typeface="Questrial"/>
                <a:ea typeface="Questrial"/>
                <a:cs typeface="Questrial"/>
                <a:sym typeface="Questrial"/>
              </a:defRPr>
            </a:lvl4pPr>
            <a:lvl5pPr marL="1828800" marR="0" lvl="4" indent="-146050" algn="l" rtl="0">
              <a:spcBef>
                <a:spcPts val="400"/>
              </a:spcBef>
              <a:buClr>
                <a:schemeClr val="accent4"/>
              </a:buClr>
              <a:buSzPct val="64999"/>
              <a:buFont typeface="Noto Sans Symbols"/>
              <a:buChar char="■"/>
              <a:defRPr sz="2000" b="0" i="0" u="none" strike="noStrike" cap="none">
                <a:solidFill>
                  <a:schemeClr val="dk1"/>
                </a:solidFill>
                <a:latin typeface="Questrial"/>
                <a:ea typeface="Questrial"/>
                <a:cs typeface="Questrial"/>
                <a:sym typeface="Questrial"/>
              </a:defRPr>
            </a:lvl5pPr>
            <a:lvl6pPr marL="2103120" marR="0" lvl="5" indent="-121920" algn="l" rtl="0">
              <a:spcBef>
                <a:spcPts val="360"/>
              </a:spcBef>
              <a:buClr>
                <a:schemeClr val="accent1"/>
              </a:buClr>
              <a:buSzPct val="100000"/>
              <a:buFont typeface="Noto Sans Symbols"/>
              <a:buChar char="▪"/>
              <a:defRPr sz="1800" b="0" i="0" u="none" strike="noStrike" cap="none">
                <a:solidFill>
                  <a:schemeClr val="dk1"/>
                </a:solidFill>
                <a:latin typeface="Questrial"/>
                <a:ea typeface="Questrial"/>
                <a:cs typeface="Questrial"/>
                <a:sym typeface="Questrial"/>
              </a:defRPr>
            </a:lvl6pPr>
            <a:lvl7pPr marL="2377440" marR="0" lvl="6" indent="-116839" algn="l" rtl="0">
              <a:spcBef>
                <a:spcPts val="360"/>
              </a:spcBef>
              <a:buClr>
                <a:schemeClr val="accent2"/>
              </a:buClr>
              <a:buSzPct val="100000"/>
              <a:buFont typeface="Noto Sans Symbols"/>
              <a:buChar char="▪"/>
              <a:defRPr sz="1800" b="0" i="0" u="none" strike="noStrike" cap="none">
                <a:solidFill>
                  <a:schemeClr val="dk1"/>
                </a:solidFill>
                <a:latin typeface="Questrial"/>
                <a:ea typeface="Questrial"/>
                <a:cs typeface="Questrial"/>
                <a:sym typeface="Questrial"/>
              </a:defRPr>
            </a:lvl7pPr>
            <a:lvl8pPr marL="2651760" marR="0" lvl="7" indent="-124460" algn="l" rtl="0">
              <a:spcBef>
                <a:spcPts val="360"/>
              </a:spcBef>
              <a:buClr>
                <a:schemeClr val="accent3"/>
              </a:buClr>
              <a:buSzPct val="100000"/>
              <a:buFont typeface="Noto Sans Symbols"/>
              <a:buChar char="▪"/>
              <a:defRPr sz="1800" b="0" i="0" u="none" strike="noStrike" cap="none">
                <a:solidFill>
                  <a:schemeClr val="dk1"/>
                </a:solidFill>
                <a:latin typeface="Questrial"/>
                <a:ea typeface="Questrial"/>
                <a:cs typeface="Questrial"/>
                <a:sym typeface="Questrial"/>
              </a:defRPr>
            </a:lvl8pPr>
            <a:lvl9pPr marL="2926080" marR="0" lvl="8" indent="-119379" algn="l" rtl="0">
              <a:spcBef>
                <a:spcPts val="360"/>
              </a:spcBef>
              <a:buClr>
                <a:schemeClr val="accent4"/>
              </a:buClr>
              <a:buSzPct val="100000"/>
              <a:buFont typeface="Noto Sans Symbols"/>
              <a:buChar char="▪"/>
              <a:defRPr sz="1800" b="0" i="0" u="none" strike="noStrike" cap="none">
                <a:solidFill>
                  <a:schemeClr val="dk1"/>
                </a:solidFill>
                <a:latin typeface="Questrial"/>
                <a:ea typeface="Questrial"/>
                <a:cs typeface="Questrial"/>
                <a:sym typeface="Questrial"/>
              </a:defRPr>
            </a:lvl9pPr>
          </a:lstStyle>
          <a:p>
            <a:endParaRPr/>
          </a:p>
        </p:txBody>
      </p:sp>
      <p:sp>
        <p:nvSpPr>
          <p:cNvPr id="59" name="Shape 59"/>
          <p:cNvSpPr txBox="1">
            <a:spLocks noGrp="1"/>
          </p:cNvSpPr>
          <p:nvPr>
            <p:ph type="body" idx="2"/>
          </p:nvPr>
        </p:nvSpPr>
        <p:spPr>
          <a:xfrm>
            <a:off x="4844901" y="1589567"/>
            <a:ext cx="3886200" cy="4572000"/>
          </a:xfrm>
          <a:prstGeom prst="rect">
            <a:avLst/>
          </a:prstGeom>
          <a:noFill/>
          <a:ln>
            <a:noFill/>
          </a:ln>
        </p:spPr>
        <p:txBody>
          <a:bodyPr wrap="square" lIns="91425" tIns="91425" rIns="91425" bIns="91425" anchor="t" anchorCtr="0"/>
          <a:lstStyle>
            <a:lvl1pPr marL="320040" marR="0" lvl="0" indent="-209550" algn="l" rtl="0">
              <a:spcBef>
                <a:spcPts val="700"/>
              </a:spcBef>
              <a:buClr>
                <a:schemeClr val="accent2"/>
              </a:buClr>
              <a:buSzPct val="59999"/>
              <a:buFont typeface="Noto Sans Symbols"/>
              <a:buChar char="◻"/>
              <a:defRPr sz="2900" b="0" i="0" u="none" strike="noStrike" cap="none">
                <a:solidFill>
                  <a:schemeClr val="dk1"/>
                </a:solidFill>
                <a:latin typeface="Questrial"/>
                <a:ea typeface="Questrial"/>
                <a:cs typeface="Questrial"/>
                <a:sym typeface="Questrial"/>
              </a:defRPr>
            </a:lvl1pPr>
            <a:lvl2pPr marL="640080" marR="0" lvl="1" indent="-168910" algn="l" rtl="0">
              <a:spcBef>
                <a:spcPts val="550"/>
              </a:spcBef>
              <a:buClr>
                <a:schemeClr val="accent1"/>
              </a:buClr>
              <a:buSzPct val="70000"/>
              <a:buFont typeface="Noto Sans Symbols"/>
              <a:buChar char="⬜"/>
              <a:defRPr sz="2600" b="0" i="0" u="none" strike="noStrike" cap="none">
                <a:solidFill>
                  <a:schemeClr val="dk1"/>
                </a:solidFill>
                <a:latin typeface="Questrial"/>
                <a:ea typeface="Questrial"/>
                <a:cs typeface="Questrial"/>
                <a:sym typeface="Questrial"/>
              </a:defRPr>
            </a:lvl2pPr>
            <a:lvl3pPr marL="914400" marR="0" lvl="2" indent="-119062" algn="l" rtl="0">
              <a:spcBef>
                <a:spcPts val="500"/>
              </a:spcBef>
              <a:buClr>
                <a:schemeClr val="accent2"/>
              </a:buClr>
              <a:buSzPct val="75000"/>
              <a:buFont typeface="Noto Sans Symbols"/>
              <a:buChar char="■"/>
              <a:defRPr sz="2300" b="0" i="0" u="none" strike="noStrike" cap="none">
                <a:solidFill>
                  <a:schemeClr val="dk1"/>
                </a:solidFill>
                <a:latin typeface="Questrial"/>
                <a:ea typeface="Questrial"/>
                <a:cs typeface="Questrial"/>
                <a:sym typeface="Questrial"/>
              </a:defRPr>
            </a:lvl3pPr>
            <a:lvl4pPr marL="1371600" marR="0" lvl="3" indent="-133350" algn="l" rtl="0">
              <a:spcBef>
                <a:spcPts val="400"/>
              </a:spcBef>
              <a:buClr>
                <a:schemeClr val="accent3"/>
              </a:buClr>
              <a:buSzPct val="75000"/>
              <a:buFont typeface="Noto Sans Symbols"/>
              <a:buChar char="■"/>
              <a:defRPr sz="2000" b="0" i="0" u="none" strike="noStrike" cap="none">
                <a:solidFill>
                  <a:schemeClr val="dk1"/>
                </a:solidFill>
                <a:latin typeface="Questrial"/>
                <a:ea typeface="Questrial"/>
                <a:cs typeface="Questrial"/>
                <a:sym typeface="Questrial"/>
              </a:defRPr>
            </a:lvl4pPr>
            <a:lvl5pPr marL="1828800" marR="0" lvl="4" indent="-146050" algn="l" rtl="0">
              <a:spcBef>
                <a:spcPts val="400"/>
              </a:spcBef>
              <a:buClr>
                <a:schemeClr val="accent4"/>
              </a:buClr>
              <a:buSzPct val="64999"/>
              <a:buFont typeface="Noto Sans Symbols"/>
              <a:buChar char="■"/>
              <a:defRPr sz="2000" b="0" i="0" u="none" strike="noStrike" cap="none">
                <a:solidFill>
                  <a:schemeClr val="dk1"/>
                </a:solidFill>
                <a:latin typeface="Questrial"/>
                <a:ea typeface="Questrial"/>
                <a:cs typeface="Questrial"/>
                <a:sym typeface="Questrial"/>
              </a:defRPr>
            </a:lvl5pPr>
            <a:lvl6pPr marL="2103120" marR="0" lvl="5" indent="-121920" algn="l" rtl="0">
              <a:spcBef>
                <a:spcPts val="360"/>
              </a:spcBef>
              <a:buClr>
                <a:schemeClr val="accent1"/>
              </a:buClr>
              <a:buSzPct val="100000"/>
              <a:buFont typeface="Noto Sans Symbols"/>
              <a:buChar char="▪"/>
              <a:defRPr sz="1800" b="0" i="0" u="none" strike="noStrike" cap="none">
                <a:solidFill>
                  <a:schemeClr val="dk1"/>
                </a:solidFill>
                <a:latin typeface="Questrial"/>
                <a:ea typeface="Questrial"/>
                <a:cs typeface="Questrial"/>
                <a:sym typeface="Questrial"/>
              </a:defRPr>
            </a:lvl6pPr>
            <a:lvl7pPr marL="2377440" marR="0" lvl="6" indent="-116839" algn="l" rtl="0">
              <a:spcBef>
                <a:spcPts val="360"/>
              </a:spcBef>
              <a:buClr>
                <a:schemeClr val="accent2"/>
              </a:buClr>
              <a:buSzPct val="100000"/>
              <a:buFont typeface="Noto Sans Symbols"/>
              <a:buChar char="▪"/>
              <a:defRPr sz="1800" b="0" i="0" u="none" strike="noStrike" cap="none">
                <a:solidFill>
                  <a:schemeClr val="dk1"/>
                </a:solidFill>
                <a:latin typeface="Questrial"/>
                <a:ea typeface="Questrial"/>
                <a:cs typeface="Questrial"/>
                <a:sym typeface="Questrial"/>
              </a:defRPr>
            </a:lvl7pPr>
            <a:lvl8pPr marL="2651760" marR="0" lvl="7" indent="-124460" algn="l" rtl="0">
              <a:spcBef>
                <a:spcPts val="360"/>
              </a:spcBef>
              <a:buClr>
                <a:schemeClr val="accent3"/>
              </a:buClr>
              <a:buSzPct val="100000"/>
              <a:buFont typeface="Noto Sans Symbols"/>
              <a:buChar char="▪"/>
              <a:defRPr sz="1800" b="0" i="0" u="none" strike="noStrike" cap="none">
                <a:solidFill>
                  <a:schemeClr val="dk1"/>
                </a:solidFill>
                <a:latin typeface="Questrial"/>
                <a:ea typeface="Questrial"/>
                <a:cs typeface="Questrial"/>
                <a:sym typeface="Questrial"/>
              </a:defRPr>
            </a:lvl8pPr>
            <a:lvl9pPr marL="2926080" marR="0" lvl="8" indent="-119379" algn="l" rtl="0">
              <a:spcBef>
                <a:spcPts val="360"/>
              </a:spcBef>
              <a:buClr>
                <a:schemeClr val="accent4"/>
              </a:buClr>
              <a:buSzPct val="100000"/>
              <a:buFont typeface="Noto Sans Symbols"/>
              <a:buChar char="▪"/>
              <a:defRPr sz="1800" b="0" i="0" u="none" strike="noStrike" cap="none">
                <a:solidFill>
                  <a:schemeClr val="dk1"/>
                </a:solidFill>
                <a:latin typeface="Questrial"/>
                <a:ea typeface="Questrial"/>
                <a:cs typeface="Questrial"/>
                <a:sym typeface="Questrial"/>
              </a:defRPr>
            </a:lvl9pPr>
          </a:lstStyle>
          <a:p>
            <a:endParaRPr/>
          </a:p>
        </p:txBody>
      </p:sp>
      <p:sp>
        <p:nvSpPr>
          <p:cNvPr id="60" name="Shape 60"/>
          <p:cNvSpPr txBox="1">
            <a:spLocks noGrp="1"/>
          </p:cNvSpPr>
          <p:nvPr>
            <p:ph type="dt" idx="10"/>
          </p:nvPr>
        </p:nvSpPr>
        <p:spPr>
          <a:xfrm>
            <a:off x="6096000" y="6248400"/>
            <a:ext cx="2667000" cy="365125"/>
          </a:xfrm>
          <a:prstGeom prst="rect">
            <a:avLst/>
          </a:prstGeom>
          <a:noFill/>
          <a:ln>
            <a:noFill/>
          </a:ln>
        </p:spPr>
        <p:txBody>
          <a:bodyPr wrap="square" lIns="91425" tIns="91425" rIns="91425" bIns="91425" anchor="ctr" anchorCtr="0"/>
          <a:lstStyle>
            <a:lvl1pPr marL="0" marR="0" lvl="0" indent="0" algn="l" rtl="0">
              <a:spcBef>
                <a:spcPts val="0"/>
              </a:spcBef>
              <a:buNone/>
              <a:defRPr sz="1400">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61" name="Shape 61"/>
          <p:cNvSpPr txBox="1">
            <a:spLocks noGrp="1"/>
          </p:cNvSpPr>
          <p:nvPr>
            <p:ph type="sldNum" idx="12"/>
          </p:nvPr>
        </p:nvSpPr>
        <p:spPr>
          <a:xfrm>
            <a:off x="0" y="1272222"/>
            <a:ext cx="533400" cy="244476"/>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fld id="{00000000-1234-1234-1234-123412341234}" type="slidenum">
              <a:rPr lang="en-US" sz="1400" b="1">
                <a:solidFill>
                  <a:srgbClr val="FFFFFF"/>
                </a:solidFill>
                <a:latin typeface="Questrial"/>
                <a:ea typeface="Questrial"/>
                <a:cs typeface="Questrial"/>
                <a:sym typeface="Questrial"/>
              </a:rPr>
              <a:t>‹#›</a:t>
            </a:fld>
            <a:endParaRPr lang="en-US" sz="1400" b="1">
              <a:solidFill>
                <a:srgbClr val="FFFFFF"/>
              </a:solidFill>
              <a:latin typeface="Questrial"/>
              <a:ea typeface="Questrial"/>
              <a:cs typeface="Questrial"/>
              <a:sym typeface="Questrial"/>
            </a:endParaRPr>
          </a:p>
        </p:txBody>
      </p:sp>
      <p:sp>
        <p:nvSpPr>
          <p:cNvPr id="62" name="Shape 62"/>
          <p:cNvSpPr txBox="1">
            <a:spLocks noGrp="1"/>
          </p:cNvSpPr>
          <p:nvPr>
            <p:ph type="ftr" idx="11"/>
          </p:nvPr>
        </p:nvSpPr>
        <p:spPr>
          <a:xfrm>
            <a:off x="609600" y="6248206"/>
            <a:ext cx="5421083" cy="365125"/>
          </a:xfrm>
          <a:prstGeom prst="rect">
            <a:avLst/>
          </a:prstGeom>
          <a:noFill/>
          <a:ln>
            <a:noFill/>
          </a:ln>
        </p:spPr>
        <p:txBody>
          <a:bodyPr wrap="square" lIns="91425" tIns="91425" rIns="91425" bIns="91425" anchor="ctr" anchorCtr="0"/>
          <a:lstStyle>
            <a:lvl1pPr marL="0" marR="0" lvl="0" indent="0" algn="r" rtl="0">
              <a:spcBef>
                <a:spcPts val="0"/>
              </a:spcBef>
              <a:buNone/>
              <a:defRPr sz="1400">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3"/>
        <p:cNvGrpSpPr/>
        <p:nvPr/>
      </p:nvGrpSpPr>
      <p:grpSpPr>
        <a:xfrm>
          <a:off x="0" y="0"/>
          <a:ext cx="0" cy="0"/>
          <a:chOff x="0" y="0"/>
          <a:chExt cx="0" cy="0"/>
        </a:xfrm>
      </p:grpSpPr>
      <p:sp>
        <p:nvSpPr>
          <p:cNvPr id="64" name="Shape 64"/>
          <p:cNvSpPr txBox="1">
            <a:spLocks noGrp="1"/>
          </p:cNvSpPr>
          <p:nvPr>
            <p:ph type="title"/>
          </p:nvPr>
        </p:nvSpPr>
        <p:spPr>
          <a:xfrm>
            <a:off x="609600" y="273050"/>
            <a:ext cx="8077200" cy="869950"/>
          </a:xfrm>
          <a:prstGeom prst="rect">
            <a:avLst/>
          </a:prstGeom>
          <a:noFill/>
          <a:ln>
            <a:noFill/>
          </a:ln>
        </p:spPr>
        <p:txBody>
          <a:bodyPr wrap="square" lIns="91425" tIns="91425" rIns="91425" bIns="91425" anchor="ctr" anchorCtr="0"/>
          <a:lstStyle>
            <a:lvl1pPr marL="0" marR="0" lvl="0" indent="0" algn="l" rtl="0">
              <a:spcBef>
                <a:spcPts val="0"/>
              </a:spcBef>
              <a:buClr>
                <a:schemeClr val="dk2"/>
              </a:buClr>
              <a:buFont typeface="Questrial"/>
              <a:buNone/>
              <a:defRPr sz="4400" b="0" i="0" u="none" strike="noStrike" cap="none">
                <a:solidFill>
                  <a:schemeClr val="dk2"/>
                </a:solidFill>
                <a:latin typeface="Questrial"/>
                <a:ea typeface="Questrial"/>
                <a:cs typeface="Questrial"/>
                <a:sym typeface="Quest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5" name="Shape 65"/>
          <p:cNvSpPr txBox="1">
            <a:spLocks noGrp="1"/>
          </p:cNvSpPr>
          <p:nvPr>
            <p:ph type="dt" idx="10"/>
          </p:nvPr>
        </p:nvSpPr>
        <p:spPr>
          <a:xfrm>
            <a:off x="6096000" y="6248400"/>
            <a:ext cx="2667000" cy="365125"/>
          </a:xfrm>
          <a:prstGeom prst="rect">
            <a:avLst/>
          </a:prstGeom>
          <a:noFill/>
          <a:ln>
            <a:noFill/>
          </a:ln>
        </p:spPr>
        <p:txBody>
          <a:bodyPr wrap="square" lIns="91425" tIns="91425" rIns="91425" bIns="91425" anchor="ctr" anchorCtr="0"/>
          <a:lstStyle>
            <a:lvl1pPr marL="0" marR="0" lvl="0" indent="0" algn="l" rtl="0">
              <a:spcBef>
                <a:spcPts val="0"/>
              </a:spcBef>
              <a:buNone/>
              <a:defRPr sz="1400">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66" name="Shape 66"/>
          <p:cNvSpPr txBox="1">
            <a:spLocks noGrp="1"/>
          </p:cNvSpPr>
          <p:nvPr>
            <p:ph type="ftr" idx="11"/>
          </p:nvPr>
        </p:nvSpPr>
        <p:spPr>
          <a:xfrm>
            <a:off x="609600" y="6248206"/>
            <a:ext cx="5421083" cy="365125"/>
          </a:xfrm>
          <a:prstGeom prst="rect">
            <a:avLst/>
          </a:prstGeom>
          <a:noFill/>
          <a:ln>
            <a:noFill/>
          </a:ln>
        </p:spPr>
        <p:txBody>
          <a:bodyPr wrap="square" lIns="91425" tIns="91425" rIns="91425" bIns="91425" anchor="ctr" anchorCtr="0"/>
          <a:lstStyle>
            <a:lvl1pPr marL="0" marR="0" lvl="0" indent="0" algn="r" rtl="0">
              <a:spcBef>
                <a:spcPts val="0"/>
              </a:spcBef>
              <a:buNone/>
              <a:defRPr sz="1400">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67" name="Shape 67"/>
          <p:cNvSpPr txBox="1">
            <a:spLocks noGrp="1"/>
          </p:cNvSpPr>
          <p:nvPr>
            <p:ph type="sldNum" idx="12"/>
          </p:nvPr>
        </p:nvSpPr>
        <p:spPr>
          <a:xfrm>
            <a:off x="0" y="1272222"/>
            <a:ext cx="533400" cy="244476"/>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fld id="{00000000-1234-1234-1234-123412341234}" type="slidenum">
              <a:rPr lang="en-US" sz="1400" b="1">
                <a:solidFill>
                  <a:srgbClr val="FFFFFF"/>
                </a:solidFill>
                <a:latin typeface="Questrial"/>
                <a:ea typeface="Questrial"/>
                <a:cs typeface="Questrial"/>
                <a:sym typeface="Questrial"/>
              </a:rPr>
              <a:t>‹#›</a:t>
            </a:fld>
            <a:endParaRPr lang="en-US" sz="1400" b="1">
              <a:solidFill>
                <a:srgbClr val="FFFFFF"/>
              </a:solidFill>
              <a:latin typeface="Questrial"/>
              <a:ea typeface="Questrial"/>
              <a:cs typeface="Questrial"/>
              <a:sym typeface="Questrial"/>
            </a:endParaRPr>
          </a:p>
        </p:txBody>
      </p:sp>
      <p:sp>
        <p:nvSpPr>
          <p:cNvPr id="68" name="Shape 68"/>
          <p:cNvSpPr txBox="1">
            <a:spLocks noGrp="1"/>
          </p:cNvSpPr>
          <p:nvPr>
            <p:ph type="body" idx="1"/>
          </p:nvPr>
        </p:nvSpPr>
        <p:spPr>
          <a:xfrm>
            <a:off x="609600" y="1752600"/>
            <a:ext cx="1600200" cy="4343400"/>
          </a:xfrm>
          <a:prstGeom prst="rect">
            <a:avLst/>
          </a:prstGeom>
          <a:solidFill>
            <a:schemeClr val="accent2"/>
          </a:solidFill>
          <a:ln w="50800" cap="sq" cmpd="dbl">
            <a:solidFill>
              <a:schemeClr val="accent2"/>
            </a:solidFill>
            <a:prstDash val="solid"/>
            <a:miter lim="800000"/>
            <a:headEnd type="none" w="med" len="med"/>
            <a:tailEnd type="none" w="med" len="med"/>
          </a:ln>
        </p:spPr>
        <p:txBody>
          <a:bodyPr wrap="square" lIns="91425" tIns="91425" rIns="91425" bIns="91425" anchor="t" anchorCtr="0"/>
          <a:lstStyle>
            <a:lvl1pPr marL="0" marR="0" lvl="0" indent="0" algn="l" rtl="0">
              <a:spcBef>
                <a:spcPts val="700"/>
              </a:spcBef>
              <a:spcAft>
                <a:spcPts val="1000"/>
              </a:spcAft>
              <a:buClr>
                <a:schemeClr val="accent2"/>
              </a:buClr>
              <a:buFont typeface="Noto Sans Symbols"/>
              <a:buNone/>
              <a:defRPr sz="1800" b="0" i="0" u="none" strike="noStrike" cap="none">
                <a:solidFill>
                  <a:schemeClr val="dk1"/>
                </a:solidFill>
                <a:latin typeface="Questrial"/>
                <a:ea typeface="Questrial"/>
                <a:cs typeface="Questrial"/>
                <a:sym typeface="Questrial"/>
              </a:defRPr>
            </a:lvl1pPr>
            <a:lvl2pPr marL="640080" marR="0" lvl="1" indent="-284480" algn="l" rtl="0">
              <a:spcBef>
                <a:spcPts val="550"/>
              </a:spcBef>
              <a:buClr>
                <a:schemeClr val="accent1"/>
              </a:buClr>
              <a:buFont typeface="Noto Sans Symbols"/>
              <a:buNone/>
              <a:defRPr sz="1200" b="0" i="0" u="none" strike="noStrike" cap="none">
                <a:solidFill>
                  <a:schemeClr val="dk1"/>
                </a:solidFill>
                <a:latin typeface="Questrial"/>
                <a:ea typeface="Questrial"/>
                <a:cs typeface="Questrial"/>
                <a:sym typeface="Questrial"/>
              </a:defRPr>
            </a:lvl2pPr>
            <a:lvl3pPr marL="914400" marR="0" lvl="2" indent="-228600" algn="l" rtl="0">
              <a:spcBef>
                <a:spcPts val="500"/>
              </a:spcBef>
              <a:buClr>
                <a:schemeClr val="accent2"/>
              </a:buClr>
              <a:buFont typeface="Noto Sans Symbols"/>
              <a:buNone/>
              <a:defRPr sz="1000" b="0" i="0" u="none" strike="noStrike" cap="none">
                <a:solidFill>
                  <a:schemeClr val="dk1"/>
                </a:solidFill>
                <a:latin typeface="Questrial"/>
                <a:ea typeface="Questrial"/>
                <a:cs typeface="Questrial"/>
                <a:sym typeface="Questrial"/>
              </a:defRPr>
            </a:lvl3pPr>
            <a:lvl4pPr marL="1371600" marR="0" lvl="3" indent="-228600" algn="l" rtl="0">
              <a:spcBef>
                <a:spcPts val="400"/>
              </a:spcBef>
              <a:buClr>
                <a:schemeClr val="accent3"/>
              </a:buClr>
              <a:buFont typeface="Noto Sans Symbols"/>
              <a:buNone/>
              <a:defRPr sz="900" b="0" i="0" u="none" strike="noStrike" cap="none">
                <a:solidFill>
                  <a:schemeClr val="dk1"/>
                </a:solidFill>
                <a:latin typeface="Questrial"/>
                <a:ea typeface="Questrial"/>
                <a:cs typeface="Questrial"/>
                <a:sym typeface="Questrial"/>
              </a:defRPr>
            </a:lvl4pPr>
            <a:lvl5pPr marL="1828800" marR="0" lvl="4" indent="-228600" algn="l" rtl="0">
              <a:spcBef>
                <a:spcPts val="400"/>
              </a:spcBef>
              <a:buClr>
                <a:schemeClr val="accent4"/>
              </a:buClr>
              <a:buFont typeface="Noto Sans Symbols"/>
              <a:buNone/>
              <a:defRPr sz="900" b="0" i="0" u="none" strike="noStrike" cap="none">
                <a:solidFill>
                  <a:schemeClr val="dk1"/>
                </a:solidFill>
                <a:latin typeface="Questrial"/>
                <a:ea typeface="Questrial"/>
                <a:cs typeface="Questrial"/>
                <a:sym typeface="Questrial"/>
              </a:defRPr>
            </a:lvl5pPr>
            <a:lvl6pPr marL="2103120" marR="0" lvl="5" indent="-121920" algn="l" rtl="0">
              <a:spcBef>
                <a:spcPts val="360"/>
              </a:spcBef>
              <a:buClr>
                <a:schemeClr val="accent1"/>
              </a:buClr>
              <a:buSzPct val="100000"/>
              <a:buFont typeface="Noto Sans Symbols"/>
              <a:buChar char="▪"/>
              <a:defRPr sz="1800" b="0" i="0" u="none" strike="noStrike" cap="none">
                <a:solidFill>
                  <a:schemeClr val="dk1"/>
                </a:solidFill>
                <a:latin typeface="Questrial"/>
                <a:ea typeface="Questrial"/>
                <a:cs typeface="Questrial"/>
                <a:sym typeface="Questrial"/>
              </a:defRPr>
            </a:lvl6pPr>
            <a:lvl7pPr marL="2377440" marR="0" lvl="6" indent="-116839" algn="l" rtl="0">
              <a:spcBef>
                <a:spcPts val="360"/>
              </a:spcBef>
              <a:buClr>
                <a:schemeClr val="accent2"/>
              </a:buClr>
              <a:buSzPct val="100000"/>
              <a:buFont typeface="Noto Sans Symbols"/>
              <a:buChar char="▪"/>
              <a:defRPr sz="1800" b="0" i="0" u="none" strike="noStrike" cap="none">
                <a:solidFill>
                  <a:schemeClr val="dk1"/>
                </a:solidFill>
                <a:latin typeface="Questrial"/>
                <a:ea typeface="Questrial"/>
                <a:cs typeface="Questrial"/>
                <a:sym typeface="Questrial"/>
              </a:defRPr>
            </a:lvl7pPr>
            <a:lvl8pPr marL="2651760" marR="0" lvl="7" indent="-124460" algn="l" rtl="0">
              <a:spcBef>
                <a:spcPts val="360"/>
              </a:spcBef>
              <a:buClr>
                <a:schemeClr val="accent3"/>
              </a:buClr>
              <a:buSzPct val="100000"/>
              <a:buFont typeface="Noto Sans Symbols"/>
              <a:buChar char="▪"/>
              <a:defRPr sz="1800" b="0" i="0" u="none" strike="noStrike" cap="none">
                <a:solidFill>
                  <a:schemeClr val="dk1"/>
                </a:solidFill>
                <a:latin typeface="Questrial"/>
                <a:ea typeface="Questrial"/>
                <a:cs typeface="Questrial"/>
                <a:sym typeface="Questrial"/>
              </a:defRPr>
            </a:lvl8pPr>
            <a:lvl9pPr marL="2926080" marR="0" lvl="8" indent="-119379" algn="l" rtl="0">
              <a:spcBef>
                <a:spcPts val="360"/>
              </a:spcBef>
              <a:buClr>
                <a:schemeClr val="accent4"/>
              </a:buClr>
              <a:buSzPct val="100000"/>
              <a:buFont typeface="Noto Sans Symbols"/>
              <a:buChar char="▪"/>
              <a:defRPr sz="1800" b="0" i="0" u="none" strike="noStrike" cap="none">
                <a:solidFill>
                  <a:schemeClr val="dk1"/>
                </a:solidFill>
                <a:latin typeface="Questrial"/>
                <a:ea typeface="Questrial"/>
                <a:cs typeface="Questrial"/>
                <a:sym typeface="Questrial"/>
              </a:defRPr>
            </a:lvl9pPr>
          </a:lstStyle>
          <a:p>
            <a:endParaRPr/>
          </a:p>
        </p:txBody>
      </p:sp>
      <p:sp>
        <p:nvSpPr>
          <p:cNvPr id="69" name="Shape 69"/>
          <p:cNvSpPr txBox="1">
            <a:spLocks noGrp="1"/>
          </p:cNvSpPr>
          <p:nvPr>
            <p:ph type="body" idx="2"/>
          </p:nvPr>
        </p:nvSpPr>
        <p:spPr>
          <a:xfrm>
            <a:off x="2362200" y="1752600"/>
            <a:ext cx="6400800" cy="4419600"/>
          </a:xfrm>
          <a:prstGeom prst="rect">
            <a:avLst/>
          </a:prstGeom>
          <a:noFill/>
          <a:ln>
            <a:noFill/>
          </a:ln>
        </p:spPr>
        <p:txBody>
          <a:bodyPr wrap="square" lIns="91425" tIns="91425" rIns="91425" bIns="91425" anchor="t" anchorCtr="0"/>
          <a:lstStyle>
            <a:lvl1pPr marL="320040" marR="0" lvl="0" indent="-209550" algn="l" rtl="0">
              <a:spcBef>
                <a:spcPts val="700"/>
              </a:spcBef>
              <a:buClr>
                <a:schemeClr val="accent2"/>
              </a:buClr>
              <a:buSzPct val="59999"/>
              <a:buFont typeface="Noto Sans Symbols"/>
              <a:buChar char="◻"/>
              <a:defRPr sz="2900" b="0" i="0" u="none" strike="noStrike" cap="none">
                <a:solidFill>
                  <a:schemeClr val="dk1"/>
                </a:solidFill>
                <a:latin typeface="Questrial"/>
                <a:ea typeface="Questrial"/>
                <a:cs typeface="Questrial"/>
                <a:sym typeface="Questrial"/>
              </a:defRPr>
            </a:lvl1pPr>
            <a:lvl2pPr marL="640080" marR="0" lvl="1" indent="-168910" algn="l" rtl="0">
              <a:spcBef>
                <a:spcPts val="550"/>
              </a:spcBef>
              <a:buClr>
                <a:schemeClr val="accent1"/>
              </a:buClr>
              <a:buSzPct val="70000"/>
              <a:buFont typeface="Noto Sans Symbols"/>
              <a:buChar char="⬜"/>
              <a:defRPr sz="2600" b="0" i="0" u="none" strike="noStrike" cap="none">
                <a:solidFill>
                  <a:schemeClr val="dk1"/>
                </a:solidFill>
                <a:latin typeface="Questrial"/>
                <a:ea typeface="Questrial"/>
                <a:cs typeface="Questrial"/>
                <a:sym typeface="Questrial"/>
              </a:defRPr>
            </a:lvl2pPr>
            <a:lvl3pPr marL="914400" marR="0" lvl="2" indent="-119062" algn="l" rtl="0">
              <a:spcBef>
                <a:spcPts val="500"/>
              </a:spcBef>
              <a:buClr>
                <a:schemeClr val="accent2"/>
              </a:buClr>
              <a:buSzPct val="75000"/>
              <a:buFont typeface="Noto Sans Symbols"/>
              <a:buChar char="■"/>
              <a:defRPr sz="2300" b="0" i="0" u="none" strike="noStrike" cap="none">
                <a:solidFill>
                  <a:schemeClr val="dk1"/>
                </a:solidFill>
                <a:latin typeface="Questrial"/>
                <a:ea typeface="Questrial"/>
                <a:cs typeface="Questrial"/>
                <a:sym typeface="Questrial"/>
              </a:defRPr>
            </a:lvl3pPr>
            <a:lvl4pPr marL="1371600" marR="0" lvl="3" indent="-133350" algn="l" rtl="0">
              <a:spcBef>
                <a:spcPts val="400"/>
              </a:spcBef>
              <a:buClr>
                <a:schemeClr val="accent3"/>
              </a:buClr>
              <a:buSzPct val="75000"/>
              <a:buFont typeface="Noto Sans Symbols"/>
              <a:buChar char="■"/>
              <a:defRPr sz="2000" b="0" i="0" u="none" strike="noStrike" cap="none">
                <a:solidFill>
                  <a:schemeClr val="dk1"/>
                </a:solidFill>
                <a:latin typeface="Questrial"/>
                <a:ea typeface="Questrial"/>
                <a:cs typeface="Questrial"/>
                <a:sym typeface="Questrial"/>
              </a:defRPr>
            </a:lvl4pPr>
            <a:lvl5pPr marL="1828800" marR="0" lvl="4" indent="-146050" algn="l" rtl="0">
              <a:spcBef>
                <a:spcPts val="400"/>
              </a:spcBef>
              <a:buClr>
                <a:schemeClr val="accent4"/>
              </a:buClr>
              <a:buSzPct val="64999"/>
              <a:buFont typeface="Noto Sans Symbols"/>
              <a:buChar char="■"/>
              <a:defRPr sz="2000" b="0" i="0" u="none" strike="noStrike" cap="none">
                <a:solidFill>
                  <a:schemeClr val="dk1"/>
                </a:solidFill>
                <a:latin typeface="Questrial"/>
                <a:ea typeface="Questrial"/>
                <a:cs typeface="Questrial"/>
                <a:sym typeface="Questrial"/>
              </a:defRPr>
            </a:lvl5pPr>
            <a:lvl6pPr marL="2103120" marR="0" lvl="5" indent="-121920" algn="l" rtl="0">
              <a:spcBef>
                <a:spcPts val="360"/>
              </a:spcBef>
              <a:buClr>
                <a:schemeClr val="accent1"/>
              </a:buClr>
              <a:buSzPct val="100000"/>
              <a:buFont typeface="Noto Sans Symbols"/>
              <a:buChar char="▪"/>
              <a:defRPr sz="1800" b="0" i="0" u="none" strike="noStrike" cap="none">
                <a:solidFill>
                  <a:schemeClr val="dk1"/>
                </a:solidFill>
                <a:latin typeface="Questrial"/>
                <a:ea typeface="Questrial"/>
                <a:cs typeface="Questrial"/>
                <a:sym typeface="Questrial"/>
              </a:defRPr>
            </a:lvl6pPr>
            <a:lvl7pPr marL="2377440" marR="0" lvl="6" indent="-116839" algn="l" rtl="0">
              <a:spcBef>
                <a:spcPts val="360"/>
              </a:spcBef>
              <a:buClr>
                <a:schemeClr val="accent2"/>
              </a:buClr>
              <a:buSzPct val="100000"/>
              <a:buFont typeface="Noto Sans Symbols"/>
              <a:buChar char="▪"/>
              <a:defRPr sz="1800" b="0" i="0" u="none" strike="noStrike" cap="none">
                <a:solidFill>
                  <a:schemeClr val="dk1"/>
                </a:solidFill>
                <a:latin typeface="Questrial"/>
                <a:ea typeface="Questrial"/>
                <a:cs typeface="Questrial"/>
                <a:sym typeface="Questrial"/>
              </a:defRPr>
            </a:lvl7pPr>
            <a:lvl8pPr marL="2651760" marR="0" lvl="7" indent="-124460" algn="l" rtl="0">
              <a:spcBef>
                <a:spcPts val="360"/>
              </a:spcBef>
              <a:buClr>
                <a:schemeClr val="accent3"/>
              </a:buClr>
              <a:buSzPct val="100000"/>
              <a:buFont typeface="Noto Sans Symbols"/>
              <a:buChar char="▪"/>
              <a:defRPr sz="1800" b="0" i="0" u="none" strike="noStrike" cap="none">
                <a:solidFill>
                  <a:schemeClr val="dk1"/>
                </a:solidFill>
                <a:latin typeface="Questrial"/>
                <a:ea typeface="Questrial"/>
                <a:cs typeface="Questrial"/>
                <a:sym typeface="Questrial"/>
              </a:defRPr>
            </a:lvl8pPr>
            <a:lvl9pPr marL="2926080" marR="0" lvl="8" indent="-119379" algn="l" rtl="0">
              <a:spcBef>
                <a:spcPts val="360"/>
              </a:spcBef>
              <a:buClr>
                <a:schemeClr val="accent4"/>
              </a:buClr>
              <a:buSzPct val="100000"/>
              <a:buFont typeface="Noto Sans Symbols"/>
              <a:buChar char="▪"/>
              <a:defRPr sz="1800" b="0" i="0" u="none" strike="noStrike" cap="none">
                <a:solidFill>
                  <a:schemeClr val="dk1"/>
                </a:solidFill>
                <a:latin typeface="Questrial"/>
                <a:ea typeface="Questrial"/>
                <a:cs typeface="Questrial"/>
                <a:sym typeface="Quest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chemeClr val="dk2"/>
        </a:solidFill>
        <a:effectLst/>
      </p:bgPr>
    </p:bg>
    <p:spTree>
      <p:nvGrpSpPr>
        <p:cNvPr id="1" name="Shape 83"/>
        <p:cNvGrpSpPr/>
        <p:nvPr/>
      </p:nvGrpSpPr>
      <p:grpSpPr>
        <a:xfrm>
          <a:off x="0" y="0"/>
          <a:ext cx="0" cy="0"/>
          <a:chOff x="0" y="0"/>
          <a:chExt cx="0" cy="0"/>
        </a:xfrm>
      </p:grpSpPr>
      <p:sp>
        <p:nvSpPr>
          <p:cNvPr id="84" name="Shape 84"/>
          <p:cNvSpPr/>
          <p:nvPr/>
        </p:nvSpPr>
        <p:spPr>
          <a:xfrm>
            <a:off x="0" y="5971032"/>
            <a:ext cx="9144000" cy="886968"/>
          </a:xfrm>
          <a:prstGeom prst="rect">
            <a:avLst/>
          </a:prstGeom>
          <a:solidFill>
            <a:srgbClr val="FFFFFF"/>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Questrial"/>
              <a:ea typeface="Questrial"/>
              <a:cs typeface="Questrial"/>
              <a:sym typeface="Questrial"/>
            </a:endParaRPr>
          </a:p>
        </p:txBody>
      </p:sp>
      <p:sp>
        <p:nvSpPr>
          <p:cNvPr id="85" name="Shape 85"/>
          <p:cNvSpPr/>
          <p:nvPr/>
        </p:nvSpPr>
        <p:spPr>
          <a:xfrm>
            <a:off x="-9144" y="6053328"/>
            <a:ext cx="2249424" cy="713232"/>
          </a:xfrm>
          <a:prstGeom prst="rect">
            <a:avLst/>
          </a:prstGeom>
          <a:solidFill>
            <a:schemeClr val="accent2"/>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Questrial"/>
              <a:ea typeface="Questrial"/>
              <a:cs typeface="Questrial"/>
              <a:sym typeface="Questrial"/>
            </a:endParaRPr>
          </a:p>
        </p:txBody>
      </p:sp>
      <p:sp>
        <p:nvSpPr>
          <p:cNvPr id="86" name="Shape 86"/>
          <p:cNvSpPr/>
          <p:nvPr/>
        </p:nvSpPr>
        <p:spPr>
          <a:xfrm>
            <a:off x="2359152" y="6044184"/>
            <a:ext cx="6784848" cy="713232"/>
          </a:xfrm>
          <a:prstGeom prst="rect">
            <a:avLst/>
          </a:prstGeom>
          <a:solidFill>
            <a:schemeClr val="accent1"/>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Questrial"/>
              <a:ea typeface="Questrial"/>
              <a:cs typeface="Questrial"/>
              <a:sym typeface="Questrial"/>
            </a:endParaRPr>
          </a:p>
        </p:txBody>
      </p:sp>
      <p:sp>
        <p:nvSpPr>
          <p:cNvPr id="87" name="Shape 87"/>
          <p:cNvSpPr txBox="1">
            <a:spLocks noGrp="1"/>
          </p:cNvSpPr>
          <p:nvPr>
            <p:ph type="ctrTitle"/>
          </p:nvPr>
        </p:nvSpPr>
        <p:spPr>
          <a:xfrm>
            <a:off x="2362200" y="4038600"/>
            <a:ext cx="6477000" cy="1828800"/>
          </a:xfrm>
          <a:prstGeom prst="rect">
            <a:avLst/>
          </a:prstGeom>
          <a:noFill/>
          <a:ln>
            <a:noFill/>
          </a:ln>
        </p:spPr>
        <p:txBody>
          <a:bodyPr wrap="square" lIns="91425" tIns="91425" rIns="91425" bIns="91425" anchor="b" anchorCtr="0"/>
          <a:lstStyle>
            <a:lvl1pPr marL="0" marR="0" lvl="0" indent="0" algn="l" rtl="0">
              <a:spcBef>
                <a:spcPts val="0"/>
              </a:spcBef>
              <a:buClr>
                <a:schemeClr val="lt2"/>
              </a:buClr>
              <a:buFont typeface="Questrial"/>
              <a:buNone/>
              <a:defRPr sz="4400" b="0" i="0" u="none" strike="noStrike" cap="none">
                <a:solidFill>
                  <a:schemeClr val="lt2"/>
                </a:solidFill>
                <a:latin typeface="Questrial"/>
                <a:ea typeface="Questrial"/>
                <a:cs typeface="Questrial"/>
                <a:sym typeface="Quest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8" name="Shape 88"/>
          <p:cNvSpPr txBox="1">
            <a:spLocks noGrp="1"/>
          </p:cNvSpPr>
          <p:nvPr>
            <p:ph type="subTitle" idx="1"/>
          </p:nvPr>
        </p:nvSpPr>
        <p:spPr>
          <a:xfrm>
            <a:off x="2362200" y="6050037"/>
            <a:ext cx="6705600" cy="685800"/>
          </a:xfrm>
          <a:prstGeom prst="rect">
            <a:avLst/>
          </a:prstGeom>
          <a:noFill/>
          <a:ln>
            <a:noFill/>
          </a:ln>
        </p:spPr>
        <p:txBody>
          <a:bodyPr wrap="square" lIns="91425" tIns="91425" rIns="91425" bIns="91425" anchor="ctr" anchorCtr="0"/>
          <a:lstStyle>
            <a:lvl1pPr marL="0" marR="0" lvl="0" indent="0" algn="l" rtl="0">
              <a:spcBef>
                <a:spcPts val="700"/>
              </a:spcBef>
              <a:buClr>
                <a:schemeClr val="accent2"/>
              </a:buClr>
              <a:buFont typeface="Noto Sans Symbols"/>
              <a:buNone/>
              <a:defRPr sz="2600" b="0" i="0" u="none" strike="noStrike" cap="none">
                <a:solidFill>
                  <a:srgbClr val="FFFFFF"/>
                </a:solidFill>
                <a:latin typeface="Questrial"/>
                <a:ea typeface="Questrial"/>
                <a:cs typeface="Questrial"/>
                <a:sym typeface="Questrial"/>
              </a:defRPr>
            </a:lvl1pPr>
            <a:lvl2pPr marL="457200" marR="0" lvl="1" indent="0" algn="ctr" rtl="0">
              <a:spcBef>
                <a:spcPts val="550"/>
              </a:spcBef>
              <a:buClr>
                <a:schemeClr val="accent1"/>
              </a:buClr>
              <a:buFont typeface="Noto Sans Symbols"/>
              <a:buNone/>
              <a:defRPr sz="2600" b="0" i="0" u="none" strike="noStrike" cap="none">
                <a:solidFill>
                  <a:schemeClr val="lt1"/>
                </a:solidFill>
                <a:latin typeface="Questrial"/>
                <a:ea typeface="Questrial"/>
                <a:cs typeface="Questrial"/>
                <a:sym typeface="Questrial"/>
              </a:defRPr>
            </a:lvl2pPr>
            <a:lvl3pPr marL="914400" marR="0" lvl="2" indent="0" algn="ctr" rtl="0">
              <a:spcBef>
                <a:spcPts val="500"/>
              </a:spcBef>
              <a:buClr>
                <a:schemeClr val="accent2"/>
              </a:buClr>
              <a:buFont typeface="Noto Sans Symbols"/>
              <a:buNone/>
              <a:defRPr sz="2300" b="0" i="0" u="none" strike="noStrike" cap="none">
                <a:solidFill>
                  <a:schemeClr val="lt1"/>
                </a:solidFill>
                <a:latin typeface="Questrial"/>
                <a:ea typeface="Questrial"/>
                <a:cs typeface="Questrial"/>
                <a:sym typeface="Questrial"/>
              </a:defRPr>
            </a:lvl3pPr>
            <a:lvl4pPr marL="1371600" marR="0" lvl="3" indent="0" algn="ctr" rtl="0">
              <a:spcBef>
                <a:spcPts val="400"/>
              </a:spcBef>
              <a:buClr>
                <a:schemeClr val="accent3"/>
              </a:buClr>
              <a:buFont typeface="Noto Sans Symbols"/>
              <a:buNone/>
              <a:defRPr sz="2000" b="0" i="0" u="none" strike="noStrike" cap="none">
                <a:solidFill>
                  <a:schemeClr val="lt1"/>
                </a:solidFill>
                <a:latin typeface="Questrial"/>
                <a:ea typeface="Questrial"/>
                <a:cs typeface="Questrial"/>
                <a:sym typeface="Questrial"/>
              </a:defRPr>
            </a:lvl4pPr>
            <a:lvl5pPr marL="1828800" marR="0" lvl="4" indent="0" algn="ctr" rtl="0">
              <a:spcBef>
                <a:spcPts val="400"/>
              </a:spcBef>
              <a:buClr>
                <a:schemeClr val="accent4"/>
              </a:buClr>
              <a:buFont typeface="Noto Sans Symbols"/>
              <a:buNone/>
              <a:defRPr sz="2000" b="0" i="0" u="none" strike="noStrike" cap="none">
                <a:solidFill>
                  <a:schemeClr val="lt1"/>
                </a:solidFill>
                <a:latin typeface="Questrial"/>
                <a:ea typeface="Questrial"/>
                <a:cs typeface="Questrial"/>
                <a:sym typeface="Questrial"/>
              </a:defRPr>
            </a:lvl5pPr>
            <a:lvl6pPr marL="2286000" marR="0" lvl="5" indent="0" algn="ctr" rtl="0">
              <a:spcBef>
                <a:spcPts val="360"/>
              </a:spcBef>
              <a:buClr>
                <a:schemeClr val="accent1"/>
              </a:buClr>
              <a:buFont typeface="Noto Sans Symbols"/>
              <a:buNone/>
              <a:defRPr sz="1800" b="0" i="0" u="none" strike="noStrike" cap="none">
                <a:solidFill>
                  <a:schemeClr val="lt1"/>
                </a:solidFill>
                <a:latin typeface="Questrial"/>
                <a:ea typeface="Questrial"/>
                <a:cs typeface="Questrial"/>
                <a:sym typeface="Questrial"/>
              </a:defRPr>
            </a:lvl6pPr>
            <a:lvl7pPr marL="2743200" marR="0" lvl="6" indent="0" algn="ctr" rtl="0">
              <a:spcBef>
                <a:spcPts val="360"/>
              </a:spcBef>
              <a:buClr>
                <a:schemeClr val="accent2"/>
              </a:buClr>
              <a:buFont typeface="Noto Sans Symbols"/>
              <a:buNone/>
              <a:defRPr sz="1800" b="0" i="0" u="none" strike="noStrike" cap="none">
                <a:solidFill>
                  <a:schemeClr val="lt1"/>
                </a:solidFill>
                <a:latin typeface="Questrial"/>
                <a:ea typeface="Questrial"/>
                <a:cs typeface="Questrial"/>
                <a:sym typeface="Questrial"/>
              </a:defRPr>
            </a:lvl7pPr>
            <a:lvl8pPr marL="3200400" marR="0" lvl="7" indent="0" algn="ctr" rtl="0">
              <a:spcBef>
                <a:spcPts val="360"/>
              </a:spcBef>
              <a:buClr>
                <a:schemeClr val="accent3"/>
              </a:buClr>
              <a:buFont typeface="Noto Sans Symbols"/>
              <a:buNone/>
              <a:defRPr sz="1800" b="0" i="0" u="none" strike="noStrike" cap="none">
                <a:solidFill>
                  <a:schemeClr val="lt1"/>
                </a:solidFill>
                <a:latin typeface="Questrial"/>
                <a:ea typeface="Questrial"/>
                <a:cs typeface="Questrial"/>
                <a:sym typeface="Questrial"/>
              </a:defRPr>
            </a:lvl8pPr>
            <a:lvl9pPr marL="3657600" marR="0" lvl="8" indent="0" algn="ctr" rtl="0">
              <a:spcBef>
                <a:spcPts val="360"/>
              </a:spcBef>
              <a:buClr>
                <a:schemeClr val="accent4"/>
              </a:buClr>
              <a:buFont typeface="Noto Sans Symbols"/>
              <a:buNone/>
              <a:defRPr sz="1800" b="0" i="0" u="none" strike="noStrike" cap="none">
                <a:solidFill>
                  <a:schemeClr val="lt1"/>
                </a:solidFill>
                <a:latin typeface="Questrial"/>
                <a:ea typeface="Questrial"/>
                <a:cs typeface="Questrial"/>
                <a:sym typeface="Questrial"/>
              </a:defRPr>
            </a:lvl9pPr>
          </a:lstStyle>
          <a:p>
            <a:endParaRPr/>
          </a:p>
        </p:txBody>
      </p:sp>
      <p:sp>
        <p:nvSpPr>
          <p:cNvPr id="89" name="Shape 89"/>
          <p:cNvSpPr txBox="1">
            <a:spLocks noGrp="1"/>
          </p:cNvSpPr>
          <p:nvPr>
            <p:ph type="dt" idx="10"/>
          </p:nvPr>
        </p:nvSpPr>
        <p:spPr>
          <a:xfrm>
            <a:off x="76200" y="6068699"/>
            <a:ext cx="2057400" cy="685800"/>
          </a:xfrm>
          <a:prstGeom prst="rect">
            <a:avLst/>
          </a:prstGeom>
          <a:noFill/>
          <a:ln>
            <a:noFill/>
          </a:ln>
        </p:spPr>
        <p:txBody>
          <a:bodyPr wrap="square" lIns="91425" tIns="91425" rIns="91425" bIns="91425" anchor="ctr" anchorCtr="0"/>
          <a:lstStyle>
            <a:lvl1pPr marL="0" marR="0" lvl="0" indent="0" algn="ctr" rtl="0">
              <a:spcBef>
                <a:spcPts val="0"/>
              </a:spcBef>
              <a:buNone/>
              <a:defRPr sz="2000">
                <a:solidFill>
                  <a:srgbClr val="FFFFFF"/>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lt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lt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lt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lt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lt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lt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lt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lt1"/>
                </a:solidFill>
                <a:latin typeface="Questrial"/>
                <a:ea typeface="Questrial"/>
                <a:cs typeface="Questrial"/>
                <a:sym typeface="Questrial"/>
              </a:defRPr>
            </a:lvl9pPr>
          </a:lstStyle>
          <a:p>
            <a:endParaRPr/>
          </a:p>
        </p:txBody>
      </p:sp>
      <p:sp>
        <p:nvSpPr>
          <p:cNvPr id="90" name="Shape 90"/>
          <p:cNvSpPr txBox="1">
            <a:spLocks noGrp="1"/>
          </p:cNvSpPr>
          <p:nvPr>
            <p:ph type="ftr" idx="11"/>
          </p:nvPr>
        </p:nvSpPr>
        <p:spPr>
          <a:xfrm>
            <a:off x="2085393" y="236538"/>
            <a:ext cx="5867400" cy="365125"/>
          </a:xfrm>
          <a:prstGeom prst="rect">
            <a:avLst/>
          </a:prstGeom>
          <a:noFill/>
          <a:ln>
            <a:noFill/>
          </a:ln>
        </p:spPr>
        <p:txBody>
          <a:bodyPr wrap="square" lIns="91425" tIns="91425" rIns="91425" bIns="91425" anchor="ctr" anchorCtr="0"/>
          <a:lstStyle>
            <a:lvl1pPr marL="0" marR="0" lvl="0" indent="0" algn="r" rtl="0">
              <a:spcBef>
                <a:spcPts val="0"/>
              </a:spcBef>
              <a:buNone/>
              <a:defRPr sz="1400">
                <a:solidFill>
                  <a:schemeClr val="lt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lt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lt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lt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lt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lt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lt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lt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lt1"/>
                </a:solidFill>
                <a:latin typeface="Questrial"/>
                <a:ea typeface="Questrial"/>
                <a:cs typeface="Questrial"/>
                <a:sym typeface="Questrial"/>
              </a:defRPr>
            </a:lvl9pPr>
          </a:lstStyle>
          <a:p>
            <a:endParaRPr/>
          </a:p>
        </p:txBody>
      </p:sp>
      <p:sp>
        <p:nvSpPr>
          <p:cNvPr id="91" name="Shape 91"/>
          <p:cNvSpPr txBox="1">
            <a:spLocks noGrp="1"/>
          </p:cNvSpPr>
          <p:nvPr>
            <p:ph type="sldNum" idx="12"/>
          </p:nvPr>
        </p:nvSpPr>
        <p:spPr>
          <a:xfrm>
            <a:off x="8001000" y="228600"/>
            <a:ext cx="838200" cy="381000"/>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fld id="{00000000-1234-1234-1234-123412341234}" type="slidenum">
              <a:rPr lang="en-US" sz="1400" b="1" u="none">
                <a:solidFill>
                  <a:schemeClr val="lt2"/>
                </a:solidFill>
                <a:latin typeface="Questrial"/>
                <a:ea typeface="Questrial"/>
                <a:cs typeface="Questrial"/>
                <a:sym typeface="Questrial"/>
              </a:rPr>
              <a:t>‹#›</a:t>
            </a:fld>
            <a:endParaRPr lang="en-US" sz="1400" b="1" u="none">
              <a:solidFill>
                <a:schemeClr val="lt2"/>
              </a:solidFill>
              <a:latin typeface="Questrial"/>
              <a:ea typeface="Questrial"/>
              <a:cs typeface="Questrial"/>
              <a:sym typeface="Quest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92"/>
        <p:cNvGrpSpPr/>
        <p:nvPr/>
      </p:nvGrpSpPr>
      <p:grpSpPr>
        <a:xfrm>
          <a:off x="0" y="0"/>
          <a:ext cx="0" cy="0"/>
          <a:chOff x="0" y="0"/>
          <a:chExt cx="0" cy="0"/>
        </a:xfrm>
      </p:grpSpPr>
      <p:sp>
        <p:nvSpPr>
          <p:cNvPr id="93" name="Shape 93"/>
          <p:cNvSpPr txBox="1">
            <a:spLocks noGrp="1"/>
          </p:cNvSpPr>
          <p:nvPr>
            <p:ph type="title"/>
          </p:nvPr>
        </p:nvSpPr>
        <p:spPr>
          <a:xfrm>
            <a:off x="533400" y="273050"/>
            <a:ext cx="8153400" cy="869950"/>
          </a:xfrm>
          <a:prstGeom prst="rect">
            <a:avLst/>
          </a:prstGeom>
          <a:noFill/>
          <a:ln>
            <a:noFill/>
          </a:ln>
        </p:spPr>
        <p:txBody>
          <a:bodyPr wrap="square" lIns="91425" tIns="91425" rIns="91425" bIns="91425" anchor="ctr" anchorCtr="0"/>
          <a:lstStyle>
            <a:lvl1pPr marL="0" marR="0" lvl="0" indent="0" algn="l" rtl="0">
              <a:spcBef>
                <a:spcPts val="0"/>
              </a:spcBef>
              <a:buClr>
                <a:schemeClr val="dk2"/>
              </a:buClr>
              <a:buFont typeface="Questrial"/>
              <a:buNone/>
              <a:defRPr sz="4400" b="0" i="0" u="none" strike="noStrike" cap="none">
                <a:solidFill>
                  <a:schemeClr val="dk2"/>
                </a:solidFill>
                <a:latin typeface="Questrial"/>
                <a:ea typeface="Questrial"/>
                <a:cs typeface="Questrial"/>
                <a:sym typeface="Quest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4" name="Shape 94"/>
          <p:cNvSpPr txBox="1">
            <a:spLocks noGrp="1"/>
          </p:cNvSpPr>
          <p:nvPr>
            <p:ph type="body" idx="1"/>
          </p:nvPr>
        </p:nvSpPr>
        <p:spPr>
          <a:xfrm>
            <a:off x="609600" y="2438400"/>
            <a:ext cx="3886200" cy="3581400"/>
          </a:xfrm>
          <a:prstGeom prst="rect">
            <a:avLst/>
          </a:prstGeom>
          <a:noFill/>
          <a:ln>
            <a:noFill/>
          </a:ln>
        </p:spPr>
        <p:txBody>
          <a:bodyPr wrap="square" lIns="91425" tIns="91425" rIns="91425" bIns="91425" anchor="t" anchorCtr="0"/>
          <a:lstStyle>
            <a:lvl1pPr marL="320040" marR="0" lvl="0" indent="-209550" algn="l" rtl="0">
              <a:spcBef>
                <a:spcPts val="700"/>
              </a:spcBef>
              <a:buClr>
                <a:schemeClr val="accent2"/>
              </a:buClr>
              <a:buSzPct val="59999"/>
              <a:buFont typeface="Noto Sans Symbols"/>
              <a:buChar char="◻"/>
              <a:defRPr sz="2900" b="0" i="0" u="none" strike="noStrike" cap="none">
                <a:solidFill>
                  <a:schemeClr val="dk1"/>
                </a:solidFill>
                <a:latin typeface="Questrial"/>
                <a:ea typeface="Questrial"/>
                <a:cs typeface="Questrial"/>
                <a:sym typeface="Questrial"/>
              </a:defRPr>
            </a:lvl1pPr>
            <a:lvl2pPr marL="640080" marR="0" lvl="1" indent="-168910" algn="l" rtl="0">
              <a:spcBef>
                <a:spcPts val="550"/>
              </a:spcBef>
              <a:buClr>
                <a:schemeClr val="accent1"/>
              </a:buClr>
              <a:buSzPct val="70000"/>
              <a:buFont typeface="Noto Sans Symbols"/>
              <a:buChar char="⬜"/>
              <a:defRPr sz="2600" b="0" i="0" u="none" strike="noStrike" cap="none">
                <a:solidFill>
                  <a:schemeClr val="dk1"/>
                </a:solidFill>
                <a:latin typeface="Questrial"/>
                <a:ea typeface="Questrial"/>
                <a:cs typeface="Questrial"/>
                <a:sym typeface="Questrial"/>
              </a:defRPr>
            </a:lvl2pPr>
            <a:lvl3pPr marL="914400" marR="0" lvl="2" indent="-119062" algn="l" rtl="0">
              <a:spcBef>
                <a:spcPts val="500"/>
              </a:spcBef>
              <a:buClr>
                <a:schemeClr val="accent2"/>
              </a:buClr>
              <a:buSzPct val="75000"/>
              <a:buFont typeface="Noto Sans Symbols"/>
              <a:buChar char="■"/>
              <a:defRPr sz="2300" b="0" i="0" u="none" strike="noStrike" cap="none">
                <a:solidFill>
                  <a:schemeClr val="dk1"/>
                </a:solidFill>
                <a:latin typeface="Questrial"/>
                <a:ea typeface="Questrial"/>
                <a:cs typeface="Questrial"/>
                <a:sym typeface="Questrial"/>
              </a:defRPr>
            </a:lvl3pPr>
            <a:lvl4pPr marL="1371600" marR="0" lvl="3" indent="-133350" algn="l" rtl="0">
              <a:spcBef>
                <a:spcPts val="400"/>
              </a:spcBef>
              <a:buClr>
                <a:schemeClr val="accent3"/>
              </a:buClr>
              <a:buSzPct val="75000"/>
              <a:buFont typeface="Noto Sans Symbols"/>
              <a:buChar char="■"/>
              <a:defRPr sz="2000" b="0" i="0" u="none" strike="noStrike" cap="none">
                <a:solidFill>
                  <a:schemeClr val="dk1"/>
                </a:solidFill>
                <a:latin typeface="Questrial"/>
                <a:ea typeface="Questrial"/>
                <a:cs typeface="Questrial"/>
                <a:sym typeface="Questrial"/>
              </a:defRPr>
            </a:lvl4pPr>
            <a:lvl5pPr marL="1828800" marR="0" lvl="4" indent="-146050" algn="l" rtl="0">
              <a:spcBef>
                <a:spcPts val="400"/>
              </a:spcBef>
              <a:buClr>
                <a:schemeClr val="accent4"/>
              </a:buClr>
              <a:buSzPct val="64999"/>
              <a:buFont typeface="Noto Sans Symbols"/>
              <a:buChar char="■"/>
              <a:defRPr sz="2000" b="0" i="0" u="none" strike="noStrike" cap="none">
                <a:solidFill>
                  <a:schemeClr val="dk1"/>
                </a:solidFill>
                <a:latin typeface="Questrial"/>
                <a:ea typeface="Questrial"/>
                <a:cs typeface="Questrial"/>
                <a:sym typeface="Questrial"/>
              </a:defRPr>
            </a:lvl5pPr>
            <a:lvl6pPr marL="2103120" marR="0" lvl="5" indent="-121920" algn="l" rtl="0">
              <a:spcBef>
                <a:spcPts val="360"/>
              </a:spcBef>
              <a:buClr>
                <a:schemeClr val="accent1"/>
              </a:buClr>
              <a:buSzPct val="100000"/>
              <a:buFont typeface="Noto Sans Symbols"/>
              <a:buChar char="▪"/>
              <a:defRPr sz="1800" b="0" i="0" u="none" strike="noStrike" cap="none">
                <a:solidFill>
                  <a:schemeClr val="dk1"/>
                </a:solidFill>
                <a:latin typeface="Questrial"/>
                <a:ea typeface="Questrial"/>
                <a:cs typeface="Questrial"/>
                <a:sym typeface="Questrial"/>
              </a:defRPr>
            </a:lvl6pPr>
            <a:lvl7pPr marL="2377440" marR="0" lvl="6" indent="-116839" algn="l" rtl="0">
              <a:spcBef>
                <a:spcPts val="360"/>
              </a:spcBef>
              <a:buClr>
                <a:schemeClr val="accent2"/>
              </a:buClr>
              <a:buSzPct val="100000"/>
              <a:buFont typeface="Noto Sans Symbols"/>
              <a:buChar char="▪"/>
              <a:defRPr sz="1800" b="0" i="0" u="none" strike="noStrike" cap="none">
                <a:solidFill>
                  <a:schemeClr val="dk1"/>
                </a:solidFill>
                <a:latin typeface="Questrial"/>
                <a:ea typeface="Questrial"/>
                <a:cs typeface="Questrial"/>
                <a:sym typeface="Questrial"/>
              </a:defRPr>
            </a:lvl7pPr>
            <a:lvl8pPr marL="2651760" marR="0" lvl="7" indent="-124460" algn="l" rtl="0">
              <a:spcBef>
                <a:spcPts val="360"/>
              </a:spcBef>
              <a:buClr>
                <a:schemeClr val="accent3"/>
              </a:buClr>
              <a:buSzPct val="100000"/>
              <a:buFont typeface="Noto Sans Symbols"/>
              <a:buChar char="▪"/>
              <a:defRPr sz="1800" b="0" i="0" u="none" strike="noStrike" cap="none">
                <a:solidFill>
                  <a:schemeClr val="dk1"/>
                </a:solidFill>
                <a:latin typeface="Questrial"/>
                <a:ea typeface="Questrial"/>
                <a:cs typeface="Questrial"/>
                <a:sym typeface="Questrial"/>
              </a:defRPr>
            </a:lvl8pPr>
            <a:lvl9pPr marL="2926080" marR="0" lvl="8" indent="-119379" algn="l" rtl="0">
              <a:spcBef>
                <a:spcPts val="360"/>
              </a:spcBef>
              <a:buClr>
                <a:schemeClr val="accent4"/>
              </a:buClr>
              <a:buSzPct val="100000"/>
              <a:buFont typeface="Noto Sans Symbols"/>
              <a:buChar char="▪"/>
              <a:defRPr sz="1800" b="0" i="0" u="none" strike="noStrike" cap="none">
                <a:solidFill>
                  <a:schemeClr val="dk1"/>
                </a:solidFill>
                <a:latin typeface="Questrial"/>
                <a:ea typeface="Questrial"/>
                <a:cs typeface="Questrial"/>
                <a:sym typeface="Questrial"/>
              </a:defRPr>
            </a:lvl9pPr>
          </a:lstStyle>
          <a:p>
            <a:endParaRPr/>
          </a:p>
        </p:txBody>
      </p:sp>
      <p:sp>
        <p:nvSpPr>
          <p:cNvPr id="95" name="Shape 95"/>
          <p:cNvSpPr txBox="1">
            <a:spLocks noGrp="1"/>
          </p:cNvSpPr>
          <p:nvPr>
            <p:ph type="body" idx="2"/>
          </p:nvPr>
        </p:nvSpPr>
        <p:spPr>
          <a:xfrm>
            <a:off x="4800600" y="2438400"/>
            <a:ext cx="3886200" cy="3581400"/>
          </a:xfrm>
          <a:prstGeom prst="rect">
            <a:avLst/>
          </a:prstGeom>
          <a:noFill/>
          <a:ln>
            <a:noFill/>
          </a:ln>
        </p:spPr>
        <p:txBody>
          <a:bodyPr wrap="square" lIns="91425" tIns="91425" rIns="91425" bIns="91425" anchor="t" anchorCtr="0"/>
          <a:lstStyle>
            <a:lvl1pPr marL="320040" marR="0" lvl="0" indent="-209550" algn="l" rtl="0">
              <a:spcBef>
                <a:spcPts val="700"/>
              </a:spcBef>
              <a:buClr>
                <a:schemeClr val="accent2"/>
              </a:buClr>
              <a:buSzPct val="59999"/>
              <a:buFont typeface="Noto Sans Symbols"/>
              <a:buChar char="◻"/>
              <a:defRPr sz="2900" b="0" i="0" u="none" strike="noStrike" cap="none">
                <a:solidFill>
                  <a:schemeClr val="dk1"/>
                </a:solidFill>
                <a:latin typeface="Questrial"/>
                <a:ea typeface="Questrial"/>
                <a:cs typeface="Questrial"/>
                <a:sym typeface="Questrial"/>
              </a:defRPr>
            </a:lvl1pPr>
            <a:lvl2pPr marL="640080" marR="0" lvl="1" indent="-168910" algn="l" rtl="0">
              <a:spcBef>
                <a:spcPts val="550"/>
              </a:spcBef>
              <a:buClr>
                <a:schemeClr val="accent1"/>
              </a:buClr>
              <a:buSzPct val="70000"/>
              <a:buFont typeface="Noto Sans Symbols"/>
              <a:buChar char="⬜"/>
              <a:defRPr sz="2600" b="0" i="0" u="none" strike="noStrike" cap="none">
                <a:solidFill>
                  <a:schemeClr val="dk1"/>
                </a:solidFill>
                <a:latin typeface="Questrial"/>
                <a:ea typeface="Questrial"/>
                <a:cs typeface="Questrial"/>
                <a:sym typeface="Questrial"/>
              </a:defRPr>
            </a:lvl2pPr>
            <a:lvl3pPr marL="914400" marR="0" lvl="2" indent="-119062" algn="l" rtl="0">
              <a:spcBef>
                <a:spcPts val="500"/>
              </a:spcBef>
              <a:buClr>
                <a:schemeClr val="accent2"/>
              </a:buClr>
              <a:buSzPct val="75000"/>
              <a:buFont typeface="Noto Sans Symbols"/>
              <a:buChar char="■"/>
              <a:defRPr sz="2300" b="0" i="0" u="none" strike="noStrike" cap="none">
                <a:solidFill>
                  <a:schemeClr val="dk1"/>
                </a:solidFill>
                <a:latin typeface="Questrial"/>
                <a:ea typeface="Questrial"/>
                <a:cs typeface="Questrial"/>
                <a:sym typeface="Questrial"/>
              </a:defRPr>
            </a:lvl3pPr>
            <a:lvl4pPr marL="1371600" marR="0" lvl="3" indent="-133350" algn="l" rtl="0">
              <a:spcBef>
                <a:spcPts val="400"/>
              </a:spcBef>
              <a:buClr>
                <a:schemeClr val="accent3"/>
              </a:buClr>
              <a:buSzPct val="75000"/>
              <a:buFont typeface="Noto Sans Symbols"/>
              <a:buChar char="■"/>
              <a:defRPr sz="2000" b="0" i="0" u="none" strike="noStrike" cap="none">
                <a:solidFill>
                  <a:schemeClr val="dk1"/>
                </a:solidFill>
                <a:latin typeface="Questrial"/>
                <a:ea typeface="Questrial"/>
                <a:cs typeface="Questrial"/>
                <a:sym typeface="Questrial"/>
              </a:defRPr>
            </a:lvl4pPr>
            <a:lvl5pPr marL="1828800" marR="0" lvl="4" indent="-146050" algn="l" rtl="0">
              <a:spcBef>
                <a:spcPts val="400"/>
              </a:spcBef>
              <a:buClr>
                <a:schemeClr val="accent4"/>
              </a:buClr>
              <a:buSzPct val="64999"/>
              <a:buFont typeface="Noto Sans Symbols"/>
              <a:buChar char="■"/>
              <a:defRPr sz="2000" b="0" i="0" u="none" strike="noStrike" cap="none">
                <a:solidFill>
                  <a:schemeClr val="dk1"/>
                </a:solidFill>
                <a:latin typeface="Questrial"/>
                <a:ea typeface="Questrial"/>
                <a:cs typeface="Questrial"/>
                <a:sym typeface="Questrial"/>
              </a:defRPr>
            </a:lvl5pPr>
            <a:lvl6pPr marL="2103120" marR="0" lvl="5" indent="-121920" algn="l" rtl="0">
              <a:spcBef>
                <a:spcPts val="360"/>
              </a:spcBef>
              <a:buClr>
                <a:schemeClr val="accent1"/>
              </a:buClr>
              <a:buSzPct val="100000"/>
              <a:buFont typeface="Noto Sans Symbols"/>
              <a:buChar char="▪"/>
              <a:defRPr sz="1800" b="0" i="0" u="none" strike="noStrike" cap="none">
                <a:solidFill>
                  <a:schemeClr val="dk1"/>
                </a:solidFill>
                <a:latin typeface="Questrial"/>
                <a:ea typeface="Questrial"/>
                <a:cs typeface="Questrial"/>
                <a:sym typeface="Questrial"/>
              </a:defRPr>
            </a:lvl6pPr>
            <a:lvl7pPr marL="2377440" marR="0" lvl="6" indent="-116839" algn="l" rtl="0">
              <a:spcBef>
                <a:spcPts val="360"/>
              </a:spcBef>
              <a:buClr>
                <a:schemeClr val="accent2"/>
              </a:buClr>
              <a:buSzPct val="100000"/>
              <a:buFont typeface="Noto Sans Symbols"/>
              <a:buChar char="▪"/>
              <a:defRPr sz="1800" b="0" i="0" u="none" strike="noStrike" cap="none">
                <a:solidFill>
                  <a:schemeClr val="dk1"/>
                </a:solidFill>
                <a:latin typeface="Questrial"/>
                <a:ea typeface="Questrial"/>
                <a:cs typeface="Questrial"/>
                <a:sym typeface="Questrial"/>
              </a:defRPr>
            </a:lvl7pPr>
            <a:lvl8pPr marL="2651760" marR="0" lvl="7" indent="-124460" algn="l" rtl="0">
              <a:spcBef>
                <a:spcPts val="360"/>
              </a:spcBef>
              <a:buClr>
                <a:schemeClr val="accent3"/>
              </a:buClr>
              <a:buSzPct val="100000"/>
              <a:buFont typeface="Noto Sans Symbols"/>
              <a:buChar char="▪"/>
              <a:defRPr sz="1800" b="0" i="0" u="none" strike="noStrike" cap="none">
                <a:solidFill>
                  <a:schemeClr val="dk1"/>
                </a:solidFill>
                <a:latin typeface="Questrial"/>
                <a:ea typeface="Questrial"/>
                <a:cs typeface="Questrial"/>
                <a:sym typeface="Questrial"/>
              </a:defRPr>
            </a:lvl8pPr>
            <a:lvl9pPr marL="2926080" marR="0" lvl="8" indent="-119379" algn="l" rtl="0">
              <a:spcBef>
                <a:spcPts val="360"/>
              </a:spcBef>
              <a:buClr>
                <a:schemeClr val="accent4"/>
              </a:buClr>
              <a:buSzPct val="100000"/>
              <a:buFont typeface="Noto Sans Symbols"/>
              <a:buChar char="▪"/>
              <a:defRPr sz="1800" b="0" i="0" u="none" strike="noStrike" cap="none">
                <a:solidFill>
                  <a:schemeClr val="dk1"/>
                </a:solidFill>
                <a:latin typeface="Questrial"/>
                <a:ea typeface="Questrial"/>
                <a:cs typeface="Questrial"/>
                <a:sym typeface="Questrial"/>
              </a:defRPr>
            </a:lvl9pPr>
          </a:lstStyle>
          <a:p>
            <a:endParaRPr/>
          </a:p>
        </p:txBody>
      </p:sp>
      <p:sp>
        <p:nvSpPr>
          <p:cNvPr id="96" name="Shape 96"/>
          <p:cNvSpPr txBox="1">
            <a:spLocks noGrp="1"/>
          </p:cNvSpPr>
          <p:nvPr>
            <p:ph type="dt" idx="10"/>
          </p:nvPr>
        </p:nvSpPr>
        <p:spPr>
          <a:xfrm>
            <a:off x="6096000" y="6248400"/>
            <a:ext cx="2667000" cy="365125"/>
          </a:xfrm>
          <a:prstGeom prst="rect">
            <a:avLst/>
          </a:prstGeom>
          <a:noFill/>
          <a:ln>
            <a:noFill/>
          </a:ln>
        </p:spPr>
        <p:txBody>
          <a:bodyPr wrap="square" lIns="91425" tIns="91425" rIns="91425" bIns="91425" anchor="ctr" anchorCtr="0"/>
          <a:lstStyle>
            <a:lvl1pPr marL="0" marR="0" lvl="0" indent="0" algn="l" rtl="0">
              <a:spcBef>
                <a:spcPts val="0"/>
              </a:spcBef>
              <a:buNone/>
              <a:defRPr sz="1400">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97" name="Shape 97"/>
          <p:cNvSpPr txBox="1">
            <a:spLocks noGrp="1"/>
          </p:cNvSpPr>
          <p:nvPr>
            <p:ph type="sldNum" idx="12"/>
          </p:nvPr>
        </p:nvSpPr>
        <p:spPr>
          <a:xfrm>
            <a:off x="0" y="1272222"/>
            <a:ext cx="533400" cy="244476"/>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fld id="{00000000-1234-1234-1234-123412341234}" type="slidenum">
              <a:rPr lang="en-US" sz="1400" b="1">
                <a:solidFill>
                  <a:srgbClr val="FFFFFF"/>
                </a:solidFill>
                <a:latin typeface="Questrial"/>
                <a:ea typeface="Questrial"/>
                <a:cs typeface="Questrial"/>
                <a:sym typeface="Questrial"/>
              </a:rPr>
              <a:t>‹#›</a:t>
            </a:fld>
            <a:endParaRPr lang="en-US" sz="1400" b="1">
              <a:solidFill>
                <a:srgbClr val="FFFFFF"/>
              </a:solidFill>
              <a:latin typeface="Questrial"/>
              <a:ea typeface="Questrial"/>
              <a:cs typeface="Questrial"/>
              <a:sym typeface="Questrial"/>
            </a:endParaRPr>
          </a:p>
        </p:txBody>
      </p:sp>
      <p:sp>
        <p:nvSpPr>
          <p:cNvPr id="98" name="Shape 98"/>
          <p:cNvSpPr txBox="1">
            <a:spLocks noGrp="1"/>
          </p:cNvSpPr>
          <p:nvPr>
            <p:ph type="ftr" idx="11"/>
          </p:nvPr>
        </p:nvSpPr>
        <p:spPr>
          <a:xfrm>
            <a:off x="609600" y="6248206"/>
            <a:ext cx="5421083" cy="365125"/>
          </a:xfrm>
          <a:prstGeom prst="rect">
            <a:avLst/>
          </a:prstGeom>
          <a:noFill/>
          <a:ln>
            <a:noFill/>
          </a:ln>
        </p:spPr>
        <p:txBody>
          <a:bodyPr wrap="square" lIns="91425" tIns="91425" rIns="91425" bIns="91425" anchor="ctr" anchorCtr="0"/>
          <a:lstStyle>
            <a:lvl1pPr marL="0" marR="0" lvl="0" indent="0" algn="r" rtl="0">
              <a:spcBef>
                <a:spcPts val="0"/>
              </a:spcBef>
              <a:buNone/>
              <a:defRPr sz="1400">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99" name="Shape 99"/>
          <p:cNvSpPr txBox="1">
            <a:spLocks noGrp="1"/>
          </p:cNvSpPr>
          <p:nvPr>
            <p:ph type="body" idx="3"/>
          </p:nvPr>
        </p:nvSpPr>
        <p:spPr>
          <a:xfrm>
            <a:off x="609600" y="1752600"/>
            <a:ext cx="3886200" cy="640080"/>
          </a:xfrm>
          <a:prstGeom prst="rect">
            <a:avLst/>
          </a:prstGeom>
          <a:solidFill>
            <a:schemeClr val="accent2"/>
          </a:solidFill>
          <a:ln>
            <a:noFill/>
          </a:ln>
        </p:spPr>
        <p:txBody>
          <a:bodyPr wrap="square" lIns="91425" tIns="91425" rIns="91425" bIns="91425" anchor="ctr" anchorCtr="0"/>
          <a:lstStyle>
            <a:lvl1pPr marL="0" marR="0" lvl="0" indent="0" algn="l" rtl="0">
              <a:spcBef>
                <a:spcPts val="700"/>
              </a:spcBef>
              <a:buClr>
                <a:schemeClr val="accent2"/>
              </a:buClr>
              <a:buFont typeface="Noto Sans Symbols"/>
              <a:buNone/>
              <a:defRPr sz="2000" b="1" i="0" u="none" strike="noStrike" cap="none">
                <a:solidFill>
                  <a:srgbClr val="FFFFFF"/>
                </a:solidFill>
                <a:latin typeface="Questrial"/>
                <a:ea typeface="Questrial"/>
                <a:cs typeface="Questrial"/>
                <a:sym typeface="Questrial"/>
              </a:defRPr>
            </a:lvl1pPr>
            <a:lvl2pPr marL="640080" marR="0" lvl="1" indent="-168910" algn="l" rtl="0">
              <a:spcBef>
                <a:spcPts val="550"/>
              </a:spcBef>
              <a:buClr>
                <a:schemeClr val="accent1"/>
              </a:buClr>
              <a:buSzPct val="70000"/>
              <a:buFont typeface="Noto Sans Symbols"/>
              <a:buChar char="⬜"/>
              <a:defRPr sz="2600" b="0" i="0" u="none" strike="noStrike" cap="none">
                <a:solidFill>
                  <a:schemeClr val="dk1"/>
                </a:solidFill>
                <a:latin typeface="Questrial"/>
                <a:ea typeface="Questrial"/>
                <a:cs typeface="Questrial"/>
                <a:sym typeface="Questrial"/>
              </a:defRPr>
            </a:lvl2pPr>
            <a:lvl3pPr marL="914400" marR="0" lvl="2" indent="-119062" algn="l" rtl="0">
              <a:spcBef>
                <a:spcPts val="500"/>
              </a:spcBef>
              <a:buClr>
                <a:schemeClr val="accent2"/>
              </a:buClr>
              <a:buSzPct val="75000"/>
              <a:buFont typeface="Noto Sans Symbols"/>
              <a:buChar char="■"/>
              <a:defRPr sz="2300" b="0" i="0" u="none" strike="noStrike" cap="none">
                <a:solidFill>
                  <a:schemeClr val="dk1"/>
                </a:solidFill>
                <a:latin typeface="Questrial"/>
                <a:ea typeface="Questrial"/>
                <a:cs typeface="Questrial"/>
                <a:sym typeface="Questrial"/>
              </a:defRPr>
            </a:lvl3pPr>
            <a:lvl4pPr marL="1371600" marR="0" lvl="3" indent="-133350" algn="l" rtl="0">
              <a:spcBef>
                <a:spcPts val="400"/>
              </a:spcBef>
              <a:buClr>
                <a:schemeClr val="accent3"/>
              </a:buClr>
              <a:buSzPct val="75000"/>
              <a:buFont typeface="Noto Sans Symbols"/>
              <a:buChar char="■"/>
              <a:defRPr sz="2000" b="0" i="0" u="none" strike="noStrike" cap="none">
                <a:solidFill>
                  <a:schemeClr val="dk1"/>
                </a:solidFill>
                <a:latin typeface="Questrial"/>
                <a:ea typeface="Questrial"/>
                <a:cs typeface="Questrial"/>
                <a:sym typeface="Questrial"/>
              </a:defRPr>
            </a:lvl4pPr>
            <a:lvl5pPr marL="1828800" marR="0" lvl="4" indent="-146050" algn="l" rtl="0">
              <a:spcBef>
                <a:spcPts val="400"/>
              </a:spcBef>
              <a:buClr>
                <a:schemeClr val="accent4"/>
              </a:buClr>
              <a:buSzPct val="64999"/>
              <a:buFont typeface="Noto Sans Symbols"/>
              <a:buChar char="■"/>
              <a:defRPr sz="2000" b="0" i="0" u="none" strike="noStrike" cap="none">
                <a:solidFill>
                  <a:schemeClr val="dk1"/>
                </a:solidFill>
                <a:latin typeface="Questrial"/>
                <a:ea typeface="Questrial"/>
                <a:cs typeface="Questrial"/>
                <a:sym typeface="Questrial"/>
              </a:defRPr>
            </a:lvl5pPr>
            <a:lvl6pPr marL="2103120" marR="0" lvl="5" indent="-121920" algn="l" rtl="0">
              <a:spcBef>
                <a:spcPts val="360"/>
              </a:spcBef>
              <a:buClr>
                <a:schemeClr val="accent1"/>
              </a:buClr>
              <a:buSzPct val="100000"/>
              <a:buFont typeface="Noto Sans Symbols"/>
              <a:buChar char="▪"/>
              <a:defRPr sz="1800" b="0" i="0" u="none" strike="noStrike" cap="none">
                <a:solidFill>
                  <a:schemeClr val="dk1"/>
                </a:solidFill>
                <a:latin typeface="Questrial"/>
                <a:ea typeface="Questrial"/>
                <a:cs typeface="Questrial"/>
                <a:sym typeface="Questrial"/>
              </a:defRPr>
            </a:lvl6pPr>
            <a:lvl7pPr marL="2377440" marR="0" lvl="6" indent="-116839" algn="l" rtl="0">
              <a:spcBef>
                <a:spcPts val="360"/>
              </a:spcBef>
              <a:buClr>
                <a:schemeClr val="accent2"/>
              </a:buClr>
              <a:buSzPct val="100000"/>
              <a:buFont typeface="Noto Sans Symbols"/>
              <a:buChar char="▪"/>
              <a:defRPr sz="1800" b="0" i="0" u="none" strike="noStrike" cap="none">
                <a:solidFill>
                  <a:schemeClr val="dk1"/>
                </a:solidFill>
                <a:latin typeface="Questrial"/>
                <a:ea typeface="Questrial"/>
                <a:cs typeface="Questrial"/>
                <a:sym typeface="Questrial"/>
              </a:defRPr>
            </a:lvl7pPr>
            <a:lvl8pPr marL="2651760" marR="0" lvl="7" indent="-124460" algn="l" rtl="0">
              <a:spcBef>
                <a:spcPts val="360"/>
              </a:spcBef>
              <a:buClr>
                <a:schemeClr val="accent3"/>
              </a:buClr>
              <a:buSzPct val="100000"/>
              <a:buFont typeface="Noto Sans Symbols"/>
              <a:buChar char="▪"/>
              <a:defRPr sz="1800" b="0" i="0" u="none" strike="noStrike" cap="none">
                <a:solidFill>
                  <a:schemeClr val="dk1"/>
                </a:solidFill>
                <a:latin typeface="Questrial"/>
                <a:ea typeface="Questrial"/>
                <a:cs typeface="Questrial"/>
                <a:sym typeface="Questrial"/>
              </a:defRPr>
            </a:lvl8pPr>
            <a:lvl9pPr marL="2926080" marR="0" lvl="8" indent="-119379" algn="l" rtl="0">
              <a:spcBef>
                <a:spcPts val="360"/>
              </a:spcBef>
              <a:buClr>
                <a:schemeClr val="accent4"/>
              </a:buClr>
              <a:buSzPct val="100000"/>
              <a:buFont typeface="Noto Sans Symbols"/>
              <a:buChar char="▪"/>
              <a:defRPr sz="1800" b="0" i="0" u="none" strike="noStrike" cap="none">
                <a:solidFill>
                  <a:schemeClr val="dk1"/>
                </a:solidFill>
                <a:latin typeface="Questrial"/>
                <a:ea typeface="Questrial"/>
                <a:cs typeface="Questrial"/>
                <a:sym typeface="Questrial"/>
              </a:defRPr>
            </a:lvl9pPr>
          </a:lstStyle>
          <a:p>
            <a:endParaRPr/>
          </a:p>
        </p:txBody>
      </p:sp>
      <p:sp>
        <p:nvSpPr>
          <p:cNvPr id="100" name="Shape 100"/>
          <p:cNvSpPr txBox="1">
            <a:spLocks noGrp="1"/>
          </p:cNvSpPr>
          <p:nvPr>
            <p:ph type="body" idx="4"/>
          </p:nvPr>
        </p:nvSpPr>
        <p:spPr>
          <a:xfrm>
            <a:off x="4800600" y="1752600"/>
            <a:ext cx="3886200" cy="640080"/>
          </a:xfrm>
          <a:prstGeom prst="rect">
            <a:avLst/>
          </a:prstGeom>
          <a:solidFill>
            <a:schemeClr val="accent4"/>
          </a:solidFill>
          <a:ln>
            <a:noFill/>
          </a:ln>
        </p:spPr>
        <p:txBody>
          <a:bodyPr wrap="square" lIns="91425" tIns="91425" rIns="91425" bIns="91425" anchor="ctr" anchorCtr="0"/>
          <a:lstStyle>
            <a:lvl1pPr marL="0" marR="0" lvl="0" indent="0" algn="l" rtl="0">
              <a:spcBef>
                <a:spcPts val="700"/>
              </a:spcBef>
              <a:buClr>
                <a:schemeClr val="accent2"/>
              </a:buClr>
              <a:buFont typeface="Noto Sans Symbols"/>
              <a:buNone/>
              <a:defRPr sz="2000" b="1" i="0" u="none" strike="noStrike" cap="none">
                <a:solidFill>
                  <a:srgbClr val="FFFFFF"/>
                </a:solidFill>
                <a:latin typeface="Questrial"/>
                <a:ea typeface="Questrial"/>
                <a:cs typeface="Questrial"/>
                <a:sym typeface="Questrial"/>
              </a:defRPr>
            </a:lvl1pPr>
            <a:lvl2pPr marL="640080" marR="0" lvl="1" indent="-168910" algn="l" rtl="0">
              <a:spcBef>
                <a:spcPts val="550"/>
              </a:spcBef>
              <a:buClr>
                <a:schemeClr val="accent1"/>
              </a:buClr>
              <a:buSzPct val="70000"/>
              <a:buFont typeface="Noto Sans Symbols"/>
              <a:buChar char="⬜"/>
              <a:defRPr sz="2600" b="0" i="0" u="none" strike="noStrike" cap="none">
                <a:solidFill>
                  <a:schemeClr val="dk1"/>
                </a:solidFill>
                <a:latin typeface="Questrial"/>
                <a:ea typeface="Questrial"/>
                <a:cs typeface="Questrial"/>
                <a:sym typeface="Questrial"/>
              </a:defRPr>
            </a:lvl2pPr>
            <a:lvl3pPr marL="914400" marR="0" lvl="2" indent="-119062" algn="l" rtl="0">
              <a:spcBef>
                <a:spcPts val="500"/>
              </a:spcBef>
              <a:buClr>
                <a:schemeClr val="accent2"/>
              </a:buClr>
              <a:buSzPct val="75000"/>
              <a:buFont typeface="Noto Sans Symbols"/>
              <a:buChar char="■"/>
              <a:defRPr sz="2300" b="0" i="0" u="none" strike="noStrike" cap="none">
                <a:solidFill>
                  <a:schemeClr val="dk1"/>
                </a:solidFill>
                <a:latin typeface="Questrial"/>
                <a:ea typeface="Questrial"/>
                <a:cs typeface="Questrial"/>
                <a:sym typeface="Questrial"/>
              </a:defRPr>
            </a:lvl3pPr>
            <a:lvl4pPr marL="1371600" marR="0" lvl="3" indent="-133350" algn="l" rtl="0">
              <a:spcBef>
                <a:spcPts val="400"/>
              </a:spcBef>
              <a:buClr>
                <a:schemeClr val="accent3"/>
              </a:buClr>
              <a:buSzPct val="75000"/>
              <a:buFont typeface="Noto Sans Symbols"/>
              <a:buChar char="■"/>
              <a:defRPr sz="2000" b="0" i="0" u="none" strike="noStrike" cap="none">
                <a:solidFill>
                  <a:schemeClr val="dk1"/>
                </a:solidFill>
                <a:latin typeface="Questrial"/>
                <a:ea typeface="Questrial"/>
                <a:cs typeface="Questrial"/>
                <a:sym typeface="Questrial"/>
              </a:defRPr>
            </a:lvl4pPr>
            <a:lvl5pPr marL="1828800" marR="0" lvl="4" indent="-146050" algn="l" rtl="0">
              <a:spcBef>
                <a:spcPts val="400"/>
              </a:spcBef>
              <a:buClr>
                <a:schemeClr val="accent4"/>
              </a:buClr>
              <a:buSzPct val="64999"/>
              <a:buFont typeface="Noto Sans Symbols"/>
              <a:buChar char="■"/>
              <a:defRPr sz="2000" b="0" i="0" u="none" strike="noStrike" cap="none">
                <a:solidFill>
                  <a:schemeClr val="dk1"/>
                </a:solidFill>
                <a:latin typeface="Questrial"/>
                <a:ea typeface="Questrial"/>
                <a:cs typeface="Questrial"/>
                <a:sym typeface="Questrial"/>
              </a:defRPr>
            </a:lvl5pPr>
            <a:lvl6pPr marL="2103120" marR="0" lvl="5" indent="-121920" algn="l" rtl="0">
              <a:spcBef>
                <a:spcPts val="360"/>
              </a:spcBef>
              <a:buClr>
                <a:schemeClr val="accent1"/>
              </a:buClr>
              <a:buSzPct val="100000"/>
              <a:buFont typeface="Noto Sans Symbols"/>
              <a:buChar char="▪"/>
              <a:defRPr sz="1800" b="0" i="0" u="none" strike="noStrike" cap="none">
                <a:solidFill>
                  <a:schemeClr val="dk1"/>
                </a:solidFill>
                <a:latin typeface="Questrial"/>
                <a:ea typeface="Questrial"/>
                <a:cs typeface="Questrial"/>
                <a:sym typeface="Questrial"/>
              </a:defRPr>
            </a:lvl6pPr>
            <a:lvl7pPr marL="2377440" marR="0" lvl="6" indent="-116839" algn="l" rtl="0">
              <a:spcBef>
                <a:spcPts val="360"/>
              </a:spcBef>
              <a:buClr>
                <a:schemeClr val="accent2"/>
              </a:buClr>
              <a:buSzPct val="100000"/>
              <a:buFont typeface="Noto Sans Symbols"/>
              <a:buChar char="▪"/>
              <a:defRPr sz="1800" b="0" i="0" u="none" strike="noStrike" cap="none">
                <a:solidFill>
                  <a:schemeClr val="dk1"/>
                </a:solidFill>
                <a:latin typeface="Questrial"/>
                <a:ea typeface="Questrial"/>
                <a:cs typeface="Questrial"/>
                <a:sym typeface="Questrial"/>
              </a:defRPr>
            </a:lvl7pPr>
            <a:lvl8pPr marL="2651760" marR="0" lvl="7" indent="-124460" algn="l" rtl="0">
              <a:spcBef>
                <a:spcPts val="360"/>
              </a:spcBef>
              <a:buClr>
                <a:schemeClr val="accent3"/>
              </a:buClr>
              <a:buSzPct val="100000"/>
              <a:buFont typeface="Noto Sans Symbols"/>
              <a:buChar char="▪"/>
              <a:defRPr sz="1800" b="0" i="0" u="none" strike="noStrike" cap="none">
                <a:solidFill>
                  <a:schemeClr val="dk1"/>
                </a:solidFill>
                <a:latin typeface="Questrial"/>
                <a:ea typeface="Questrial"/>
                <a:cs typeface="Questrial"/>
                <a:sym typeface="Questrial"/>
              </a:defRPr>
            </a:lvl8pPr>
            <a:lvl9pPr marL="2926080" marR="0" lvl="8" indent="-119379" algn="l" rtl="0">
              <a:spcBef>
                <a:spcPts val="360"/>
              </a:spcBef>
              <a:buClr>
                <a:schemeClr val="accent4"/>
              </a:buClr>
              <a:buSzPct val="100000"/>
              <a:buFont typeface="Noto Sans Symbols"/>
              <a:buChar char="▪"/>
              <a:defRPr sz="1800" b="0" i="0" u="none" strike="noStrike" cap="none">
                <a:solidFill>
                  <a:schemeClr val="dk1"/>
                </a:solidFill>
                <a:latin typeface="Questrial"/>
                <a:ea typeface="Questrial"/>
                <a:cs typeface="Questrial"/>
                <a:sym typeface="Quest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Shape 101"/>
        <p:cNvGrpSpPr/>
        <p:nvPr/>
      </p:nvGrpSpPr>
      <p:grpSpPr>
        <a:xfrm>
          <a:off x="0" y="0"/>
          <a:ext cx="0" cy="0"/>
          <a:chOff x="0" y="0"/>
          <a:chExt cx="0" cy="0"/>
        </a:xfrm>
      </p:grpSpPr>
      <p:sp>
        <p:nvSpPr>
          <p:cNvPr id="102" name="Shape 102"/>
          <p:cNvSpPr txBox="1">
            <a:spLocks noGrp="1"/>
          </p:cNvSpPr>
          <p:nvPr>
            <p:ph type="dt" idx="10"/>
          </p:nvPr>
        </p:nvSpPr>
        <p:spPr>
          <a:xfrm>
            <a:off x="6096000" y="6248400"/>
            <a:ext cx="2667000" cy="365125"/>
          </a:xfrm>
          <a:prstGeom prst="rect">
            <a:avLst/>
          </a:prstGeom>
          <a:noFill/>
          <a:ln>
            <a:noFill/>
          </a:ln>
        </p:spPr>
        <p:txBody>
          <a:bodyPr wrap="square" lIns="91425" tIns="91425" rIns="91425" bIns="91425" anchor="ctr" anchorCtr="0"/>
          <a:lstStyle>
            <a:lvl1pPr marL="0" marR="0" lvl="0" indent="0" algn="l" rtl="0">
              <a:spcBef>
                <a:spcPts val="0"/>
              </a:spcBef>
              <a:buNone/>
              <a:defRPr sz="1400">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103" name="Shape 103"/>
          <p:cNvSpPr txBox="1">
            <a:spLocks noGrp="1"/>
          </p:cNvSpPr>
          <p:nvPr>
            <p:ph type="ftr" idx="11"/>
          </p:nvPr>
        </p:nvSpPr>
        <p:spPr>
          <a:xfrm>
            <a:off x="609600" y="6248206"/>
            <a:ext cx="5421083" cy="365125"/>
          </a:xfrm>
          <a:prstGeom prst="rect">
            <a:avLst/>
          </a:prstGeom>
          <a:noFill/>
          <a:ln>
            <a:noFill/>
          </a:ln>
        </p:spPr>
        <p:txBody>
          <a:bodyPr wrap="square" lIns="91425" tIns="91425" rIns="91425" bIns="91425" anchor="ctr" anchorCtr="0"/>
          <a:lstStyle>
            <a:lvl1pPr marL="0" marR="0" lvl="0" indent="0" algn="r" rtl="0">
              <a:spcBef>
                <a:spcPts val="0"/>
              </a:spcBef>
              <a:buNone/>
              <a:defRPr sz="1400">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104" name="Shape 104"/>
          <p:cNvSpPr txBox="1">
            <a:spLocks noGrp="1"/>
          </p:cNvSpPr>
          <p:nvPr>
            <p:ph type="sldNum" idx="12"/>
          </p:nvPr>
        </p:nvSpPr>
        <p:spPr>
          <a:xfrm>
            <a:off x="0" y="6248400"/>
            <a:ext cx="533400" cy="381000"/>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fld id="{00000000-1234-1234-1234-123412341234}" type="slidenum">
              <a:rPr lang="en-US" sz="1400" b="1">
                <a:solidFill>
                  <a:schemeClr val="dk2"/>
                </a:solidFill>
                <a:latin typeface="Questrial"/>
                <a:ea typeface="Questrial"/>
                <a:cs typeface="Questrial"/>
                <a:sym typeface="Questrial"/>
              </a:rPr>
              <a:t>‹#›</a:t>
            </a:fld>
            <a:endParaRPr lang="en-US" sz="1400" b="1">
              <a:solidFill>
                <a:schemeClr val="dk2"/>
              </a:solidFill>
              <a:latin typeface="Questrial"/>
              <a:ea typeface="Questrial"/>
              <a:cs typeface="Questrial"/>
              <a:sym typeface="Quest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609600" y="228600"/>
            <a:ext cx="8153400" cy="990600"/>
          </a:xfrm>
          <a:prstGeom prst="rect">
            <a:avLst/>
          </a:prstGeom>
          <a:noFill/>
          <a:ln>
            <a:noFill/>
          </a:ln>
        </p:spPr>
        <p:txBody>
          <a:bodyPr wrap="square" lIns="91425" tIns="91425" rIns="91425" bIns="91425" anchor="ctr" anchorCtr="0"/>
          <a:lstStyle>
            <a:lvl1pPr marL="0" marR="0" lvl="0" indent="0" algn="l" rtl="0">
              <a:spcBef>
                <a:spcPts val="0"/>
              </a:spcBef>
              <a:buClr>
                <a:schemeClr val="lt2"/>
              </a:buClr>
              <a:buFont typeface="Questrial"/>
              <a:buNone/>
              <a:defRPr sz="4400" b="0" i="0" u="none" strike="noStrike" cap="none">
                <a:solidFill>
                  <a:schemeClr val="lt2"/>
                </a:solidFill>
                <a:latin typeface="Questrial"/>
                <a:ea typeface="Questrial"/>
                <a:cs typeface="Questrial"/>
                <a:sym typeface="Quest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612648" y="1600200"/>
            <a:ext cx="8153400" cy="4526280"/>
          </a:xfrm>
          <a:prstGeom prst="rect">
            <a:avLst/>
          </a:prstGeom>
          <a:noFill/>
          <a:ln>
            <a:noFill/>
          </a:ln>
        </p:spPr>
        <p:txBody>
          <a:bodyPr wrap="square" lIns="91425" tIns="91425" rIns="91425" bIns="91425" anchor="t" anchorCtr="0"/>
          <a:lstStyle>
            <a:lvl1pPr marL="320040" marR="0" lvl="0" indent="-209550" algn="l" rtl="0">
              <a:spcBef>
                <a:spcPts val="700"/>
              </a:spcBef>
              <a:buClr>
                <a:schemeClr val="accent2"/>
              </a:buClr>
              <a:buSzPct val="59999"/>
              <a:buFont typeface="Noto Sans Symbols"/>
              <a:buChar char="◻"/>
              <a:defRPr sz="2900" b="0" i="0" u="none" strike="noStrike" cap="none">
                <a:solidFill>
                  <a:schemeClr val="lt1"/>
                </a:solidFill>
                <a:latin typeface="Questrial"/>
                <a:ea typeface="Questrial"/>
                <a:cs typeface="Questrial"/>
                <a:sym typeface="Questrial"/>
              </a:defRPr>
            </a:lvl1pPr>
            <a:lvl2pPr marL="640080" marR="0" lvl="1" indent="-168910" algn="l" rtl="0">
              <a:spcBef>
                <a:spcPts val="550"/>
              </a:spcBef>
              <a:buClr>
                <a:schemeClr val="accent1"/>
              </a:buClr>
              <a:buSzPct val="70000"/>
              <a:buFont typeface="Noto Sans Symbols"/>
              <a:buChar char="⬜"/>
              <a:defRPr sz="2600" b="0" i="0" u="none" strike="noStrike" cap="none">
                <a:solidFill>
                  <a:schemeClr val="lt1"/>
                </a:solidFill>
                <a:latin typeface="Questrial"/>
                <a:ea typeface="Questrial"/>
                <a:cs typeface="Questrial"/>
                <a:sym typeface="Questrial"/>
              </a:defRPr>
            </a:lvl2pPr>
            <a:lvl3pPr marL="914400" marR="0" lvl="2" indent="-119062" algn="l" rtl="0">
              <a:spcBef>
                <a:spcPts val="500"/>
              </a:spcBef>
              <a:buClr>
                <a:schemeClr val="accent2"/>
              </a:buClr>
              <a:buSzPct val="75000"/>
              <a:buFont typeface="Noto Sans Symbols"/>
              <a:buChar char="■"/>
              <a:defRPr sz="2300" b="0" i="0" u="none" strike="noStrike" cap="none">
                <a:solidFill>
                  <a:schemeClr val="lt1"/>
                </a:solidFill>
                <a:latin typeface="Questrial"/>
                <a:ea typeface="Questrial"/>
                <a:cs typeface="Questrial"/>
                <a:sym typeface="Questrial"/>
              </a:defRPr>
            </a:lvl3pPr>
            <a:lvl4pPr marL="1371600" marR="0" lvl="3" indent="-133350" algn="l" rtl="0">
              <a:spcBef>
                <a:spcPts val="400"/>
              </a:spcBef>
              <a:buClr>
                <a:schemeClr val="accent3"/>
              </a:buClr>
              <a:buSzPct val="75000"/>
              <a:buFont typeface="Noto Sans Symbols"/>
              <a:buChar char="■"/>
              <a:defRPr sz="2000" b="0" i="0" u="none" strike="noStrike" cap="none">
                <a:solidFill>
                  <a:schemeClr val="lt1"/>
                </a:solidFill>
                <a:latin typeface="Questrial"/>
                <a:ea typeface="Questrial"/>
                <a:cs typeface="Questrial"/>
                <a:sym typeface="Questrial"/>
              </a:defRPr>
            </a:lvl4pPr>
            <a:lvl5pPr marL="1828800" marR="0" lvl="4" indent="-146050" algn="l" rtl="0">
              <a:spcBef>
                <a:spcPts val="400"/>
              </a:spcBef>
              <a:buClr>
                <a:schemeClr val="accent4"/>
              </a:buClr>
              <a:buSzPct val="64999"/>
              <a:buFont typeface="Noto Sans Symbols"/>
              <a:buChar char="■"/>
              <a:defRPr sz="2000" b="0" i="0" u="none" strike="noStrike" cap="none">
                <a:solidFill>
                  <a:schemeClr val="lt1"/>
                </a:solidFill>
                <a:latin typeface="Questrial"/>
                <a:ea typeface="Questrial"/>
                <a:cs typeface="Questrial"/>
                <a:sym typeface="Questrial"/>
              </a:defRPr>
            </a:lvl5pPr>
            <a:lvl6pPr marL="2103120" marR="0" lvl="5" indent="-121920" algn="l" rtl="0">
              <a:spcBef>
                <a:spcPts val="360"/>
              </a:spcBef>
              <a:buClr>
                <a:schemeClr val="accent1"/>
              </a:buClr>
              <a:buSzPct val="100000"/>
              <a:buFont typeface="Noto Sans Symbols"/>
              <a:buChar char="▪"/>
              <a:defRPr sz="1800" b="0" i="0" u="none" strike="noStrike" cap="none">
                <a:solidFill>
                  <a:schemeClr val="lt1"/>
                </a:solidFill>
                <a:latin typeface="Questrial"/>
                <a:ea typeface="Questrial"/>
                <a:cs typeface="Questrial"/>
                <a:sym typeface="Questrial"/>
              </a:defRPr>
            </a:lvl6pPr>
            <a:lvl7pPr marL="2377440" marR="0" lvl="6" indent="-116839" algn="l" rtl="0">
              <a:spcBef>
                <a:spcPts val="360"/>
              </a:spcBef>
              <a:buClr>
                <a:schemeClr val="accent2"/>
              </a:buClr>
              <a:buSzPct val="100000"/>
              <a:buFont typeface="Noto Sans Symbols"/>
              <a:buChar char="▪"/>
              <a:defRPr sz="1800" b="0" i="0" u="none" strike="noStrike" cap="none">
                <a:solidFill>
                  <a:schemeClr val="lt1"/>
                </a:solidFill>
                <a:latin typeface="Questrial"/>
                <a:ea typeface="Questrial"/>
                <a:cs typeface="Questrial"/>
                <a:sym typeface="Questrial"/>
              </a:defRPr>
            </a:lvl7pPr>
            <a:lvl8pPr marL="2651760" marR="0" lvl="7" indent="-124460" algn="l" rtl="0">
              <a:spcBef>
                <a:spcPts val="360"/>
              </a:spcBef>
              <a:buClr>
                <a:schemeClr val="accent3"/>
              </a:buClr>
              <a:buSzPct val="100000"/>
              <a:buFont typeface="Noto Sans Symbols"/>
              <a:buChar char="▪"/>
              <a:defRPr sz="1800" b="0" i="0" u="none" strike="noStrike" cap="none">
                <a:solidFill>
                  <a:schemeClr val="lt1"/>
                </a:solidFill>
                <a:latin typeface="Questrial"/>
                <a:ea typeface="Questrial"/>
                <a:cs typeface="Questrial"/>
                <a:sym typeface="Questrial"/>
              </a:defRPr>
            </a:lvl8pPr>
            <a:lvl9pPr marL="2926080" marR="0" lvl="8" indent="-119379" algn="l" rtl="0">
              <a:spcBef>
                <a:spcPts val="360"/>
              </a:spcBef>
              <a:buClr>
                <a:schemeClr val="accent4"/>
              </a:buClr>
              <a:buSzPct val="100000"/>
              <a:buFont typeface="Noto Sans Symbols"/>
              <a:buChar char="▪"/>
              <a:defRPr sz="1800" b="0" i="0" u="none" strike="noStrike" cap="none">
                <a:solidFill>
                  <a:schemeClr val="lt1"/>
                </a:solidFill>
                <a:latin typeface="Questrial"/>
                <a:ea typeface="Questrial"/>
                <a:cs typeface="Questrial"/>
                <a:sym typeface="Questrial"/>
              </a:defRPr>
            </a:lvl9pPr>
          </a:lstStyle>
          <a:p>
            <a:endParaRPr/>
          </a:p>
        </p:txBody>
      </p:sp>
      <p:sp>
        <p:nvSpPr>
          <p:cNvPr id="12" name="Shape 12"/>
          <p:cNvSpPr txBox="1">
            <a:spLocks noGrp="1"/>
          </p:cNvSpPr>
          <p:nvPr>
            <p:ph type="dt" idx="10"/>
          </p:nvPr>
        </p:nvSpPr>
        <p:spPr>
          <a:xfrm>
            <a:off x="6096000" y="6248400"/>
            <a:ext cx="2667000" cy="365125"/>
          </a:xfrm>
          <a:prstGeom prst="rect">
            <a:avLst/>
          </a:prstGeom>
          <a:noFill/>
          <a:ln>
            <a:noFill/>
          </a:ln>
        </p:spPr>
        <p:txBody>
          <a:bodyPr wrap="square" lIns="91425" tIns="91425" rIns="91425" bIns="91425" anchor="ctr" anchorCtr="0"/>
          <a:lstStyle>
            <a:lvl1pPr marL="0" marR="0" lvl="0" indent="0" algn="l" rtl="0">
              <a:spcBef>
                <a:spcPts val="0"/>
              </a:spcBef>
              <a:buNone/>
              <a:defRPr sz="1400" b="0" i="0" u="none" strike="noStrike" cap="none">
                <a:solidFill>
                  <a:schemeClr val="lt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lt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lt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lt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lt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lt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lt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lt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lt1"/>
                </a:solidFill>
                <a:latin typeface="Questrial"/>
                <a:ea typeface="Questrial"/>
                <a:cs typeface="Questrial"/>
                <a:sym typeface="Questrial"/>
              </a:defRPr>
            </a:lvl9pPr>
          </a:lstStyle>
          <a:p>
            <a:endParaRPr/>
          </a:p>
        </p:txBody>
      </p:sp>
      <p:sp>
        <p:nvSpPr>
          <p:cNvPr id="13" name="Shape 13"/>
          <p:cNvSpPr txBox="1">
            <a:spLocks noGrp="1"/>
          </p:cNvSpPr>
          <p:nvPr>
            <p:ph type="ftr" idx="11"/>
          </p:nvPr>
        </p:nvSpPr>
        <p:spPr>
          <a:xfrm>
            <a:off x="609600" y="6248206"/>
            <a:ext cx="5421083" cy="365125"/>
          </a:xfrm>
          <a:prstGeom prst="rect">
            <a:avLst/>
          </a:prstGeom>
          <a:noFill/>
          <a:ln>
            <a:noFill/>
          </a:ln>
        </p:spPr>
        <p:txBody>
          <a:bodyPr wrap="square" lIns="91425" tIns="91425" rIns="91425" bIns="91425" anchor="ctr" anchorCtr="0"/>
          <a:lstStyle>
            <a:lvl1pPr marL="0" marR="0" lvl="0" indent="0" algn="r" rtl="0">
              <a:spcBef>
                <a:spcPts val="0"/>
              </a:spcBef>
              <a:buNone/>
              <a:defRPr sz="1400" b="0" i="0" u="none" strike="noStrike" cap="none">
                <a:solidFill>
                  <a:schemeClr val="lt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lt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lt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lt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lt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lt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lt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lt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lt1"/>
                </a:solidFill>
                <a:latin typeface="Questrial"/>
                <a:ea typeface="Questrial"/>
                <a:cs typeface="Questrial"/>
                <a:sym typeface="Questrial"/>
              </a:defRPr>
            </a:lvl9pPr>
          </a:lstStyle>
          <a:p>
            <a:endParaRPr/>
          </a:p>
        </p:txBody>
      </p:sp>
      <p:sp>
        <p:nvSpPr>
          <p:cNvPr id="14" name="Shape 14"/>
          <p:cNvSpPr/>
          <p:nvPr/>
        </p:nvSpPr>
        <p:spPr>
          <a:xfrm>
            <a:off x="0" y="1234440"/>
            <a:ext cx="9144000" cy="320040"/>
          </a:xfrm>
          <a:prstGeom prst="rect">
            <a:avLst/>
          </a:prstGeom>
          <a:solidFill>
            <a:srgbClr val="FFFFFF"/>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Questrial"/>
              <a:ea typeface="Questrial"/>
              <a:cs typeface="Questrial"/>
              <a:sym typeface="Questrial"/>
            </a:endParaRPr>
          </a:p>
        </p:txBody>
      </p:sp>
      <p:sp>
        <p:nvSpPr>
          <p:cNvPr id="15" name="Shape 15"/>
          <p:cNvSpPr/>
          <p:nvPr/>
        </p:nvSpPr>
        <p:spPr>
          <a:xfrm>
            <a:off x="0" y="1280160"/>
            <a:ext cx="533400" cy="228600"/>
          </a:xfrm>
          <a:prstGeom prst="rect">
            <a:avLst/>
          </a:prstGeom>
          <a:solidFill>
            <a:schemeClr val="accent2"/>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Questrial"/>
              <a:ea typeface="Questrial"/>
              <a:cs typeface="Questrial"/>
              <a:sym typeface="Questrial"/>
            </a:endParaRPr>
          </a:p>
        </p:txBody>
      </p:sp>
      <p:sp>
        <p:nvSpPr>
          <p:cNvPr id="16" name="Shape 16"/>
          <p:cNvSpPr/>
          <p:nvPr/>
        </p:nvSpPr>
        <p:spPr>
          <a:xfrm>
            <a:off x="590550" y="1280160"/>
            <a:ext cx="8553450" cy="228600"/>
          </a:xfrm>
          <a:prstGeom prst="rect">
            <a:avLst/>
          </a:prstGeom>
          <a:solidFill>
            <a:schemeClr val="accent1"/>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Questrial"/>
              <a:ea typeface="Questrial"/>
              <a:cs typeface="Questrial"/>
              <a:sym typeface="Questrial"/>
            </a:endParaRPr>
          </a:p>
        </p:txBody>
      </p:sp>
      <p:sp>
        <p:nvSpPr>
          <p:cNvPr id="17" name="Shape 17"/>
          <p:cNvSpPr txBox="1">
            <a:spLocks noGrp="1"/>
          </p:cNvSpPr>
          <p:nvPr>
            <p:ph type="sldNum" idx="12"/>
          </p:nvPr>
        </p:nvSpPr>
        <p:spPr>
          <a:xfrm>
            <a:off x="0" y="1272222"/>
            <a:ext cx="533400" cy="244476"/>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fld id="{00000000-1234-1234-1234-123412341234}" type="slidenum">
              <a:rPr lang="en-US" sz="1400" b="1" i="0" u="none" strike="noStrike" cap="none">
                <a:solidFill>
                  <a:srgbClr val="FFFFFF"/>
                </a:solidFill>
                <a:latin typeface="Questrial"/>
                <a:ea typeface="Questrial"/>
                <a:cs typeface="Questrial"/>
                <a:sym typeface="Questrial"/>
              </a:rPr>
              <a:t>‹#›</a:t>
            </a:fld>
            <a:endParaRPr lang="en-US" sz="1400" b="1" i="0" u="none" strike="noStrike" cap="none">
              <a:solidFill>
                <a:srgbClr val="FFFFFF"/>
              </a:solidFill>
              <a:latin typeface="Questrial"/>
              <a:ea typeface="Questrial"/>
              <a:cs typeface="Questrial"/>
              <a:sym typeface="Questrial"/>
            </a:endParaRPr>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609600" y="228600"/>
            <a:ext cx="8153400" cy="990600"/>
          </a:xfrm>
          <a:prstGeom prst="rect">
            <a:avLst/>
          </a:prstGeom>
          <a:noFill/>
          <a:ln>
            <a:noFill/>
          </a:ln>
        </p:spPr>
        <p:txBody>
          <a:bodyPr wrap="square" lIns="91425" tIns="91425" rIns="91425" bIns="91425" anchor="ctr" anchorCtr="0"/>
          <a:lstStyle>
            <a:lvl1pPr marL="0" marR="0" lvl="0" indent="0" algn="l" rtl="0">
              <a:spcBef>
                <a:spcPts val="0"/>
              </a:spcBef>
              <a:buClr>
                <a:schemeClr val="dk2"/>
              </a:buClr>
              <a:buFont typeface="Questrial"/>
              <a:buNone/>
              <a:defRPr sz="4400" b="0" i="0" u="none" strike="noStrike" cap="none">
                <a:solidFill>
                  <a:schemeClr val="dk2"/>
                </a:solidFill>
                <a:latin typeface="Questrial"/>
                <a:ea typeface="Questrial"/>
                <a:cs typeface="Questrial"/>
                <a:sym typeface="Quest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9" name="Shape 29"/>
          <p:cNvSpPr txBox="1">
            <a:spLocks noGrp="1"/>
          </p:cNvSpPr>
          <p:nvPr>
            <p:ph type="body" idx="1"/>
          </p:nvPr>
        </p:nvSpPr>
        <p:spPr>
          <a:xfrm>
            <a:off x="612648" y="1600200"/>
            <a:ext cx="8153400" cy="4526280"/>
          </a:xfrm>
          <a:prstGeom prst="rect">
            <a:avLst/>
          </a:prstGeom>
          <a:noFill/>
          <a:ln>
            <a:noFill/>
          </a:ln>
        </p:spPr>
        <p:txBody>
          <a:bodyPr wrap="square" lIns="91425" tIns="91425" rIns="91425" bIns="91425" anchor="t" anchorCtr="0"/>
          <a:lstStyle>
            <a:lvl1pPr marL="320040" marR="0" lvl="0" indent="-209550" algn="l" rtl="0">
              <a:spcBef>
                <a:spcPts val="700"/>
              </a:spcBef>
              <a:buClr>
                <a:schemeClr val="accent2"/>
              </a:buClr>
              <a:buSzPct val="59999"/>
              <a:buFont typeface="Noto Sans Symbols"/>
              <a:buChar char="◻"/>
              <a:defRPr sz="2900" b="0" i="0" u="none" strike="noStrike" cap="none">
                <a:solidFill>
                  <a:schemeClr val="dk1"/>
                </a:solidFill>
                <a:latin typeface="Questrial"/>
                <a:ea typeface="Questrial"/>
                <a:cs typeface="Questrial"/>
                <a:sym typeface="Questrial"/>
              </a:defRPr>
            </a:lvl1pPr>
            <a:lvl2pPr marL="640080" marR="0" lvl="1" indent="-168910" algn="l" rtl="0">
              <a:spcBef>
                <a:spcPts val="550"/>
              </a:spcBef>
              <a:buClr>
                <a:schemeClr val="accent1"/>
              </a:buClr>
              <a:buSzPct val="70000"/>
              <a:buFont typeface="Noto Sans Symbols"/>
              <a:buChar char="⬜"/>
              <a:defRPr sz="2600" b="0" i="0" u="none" strike="noStrike" cap="none">
                <a:solidFill>
                  <a:schemeClr val="dk1"/>
                </a:solidFill>
                <a:latin typeface="Questrial"/>
                <a:ea typeface="Questrial"/>
                <a:cs typeface="Questrial"/>
                <a:sym typeface="Questrial"/>
              </a:defRPr>
            </a:lvl2pPr>
            <a:lvl3pPr marL="914400" marR="0" lvl="2" indent="-119062" algn="l" rtl="0">
              <a:spcBef>
                <a:spcPts val="500"/>
              </a:spcBef>
              <a:buClr>
                <a:schemeClr val="accent2"/>
              </a:buClr>
              <a:buSzPct val="75000"/>
              <a:buFont typeface="Noto Sans Symbols"/>
              <a:buChar char="■"/>
              <a:defRPr sz="2300" b="0" i="0" u="none" strike="noStrike" cap="none">
                <a:solidFill>
                  <a:schemeClr val="dk1"/>
                </a:solidFill>
                <a:latin typeface="Questrial"/>
                <a:ea typeface="Questrial"/>
                <a:cs typeface="Questrial"/>
                <a:sym typeface="Questrial"/>
              </a:defRPr>
            </a:lvl3pPr>
            <a:lvl4pPr marL="1371600" marR="0" lvl="3" indent="-133350" algn="l" rtl="0">
              <a:spcBef>
                <a:spcPts val="400"/>
              </a:spcBef>
              <a:buClr>
                <a:schemeClr val="accent3"/>
              </a:buClr>
              <a:buSzPct val="75000"/>
              <a:buFont typeface="Noto Sans Symbols"/>
              <a:buChar char="■"/>
              <a:defRPr sz="2000" b="0" i="0" u="none" strike="noStrike" cap="none">
                <a:solidFill>
                  <a:schemeClr val="dk1"/>
                </a:solidFill>
                <a:latin typeface="Questrial"/>
                <a:ea typeface="Questrial"/>
                <a:cs typeface="Questrial"/>
                <a:sym typeface="Questrial"/>
              </a:defRPr>
            </a:lvl4pPr>
            <a:lvl5pPr marL="1828800" marR="0" lvl="4" indent="-146050" algn="l" rtl="0">
              <a:spcBef>
                <a:spcPts val="400"/>
              </a:spcBef>
              <a:buClr>
                <a:schemeClr val="accent4"/>
              </a:buClr>
              <a:buSzPct val="64999"/>
              <a:buFont typeface="Noto Sans Symbols"/>
              <a:buChar char="■"/>
              <a:defRPr sz="2000" b="0" i="0" u="none" strike="noStrike" cap="none">
                <a:solidFill>
                  <a:schemeClr val="dk1"/>
                </a:solidFill>
                <a:latin typeface="Questrial"/>
                <a:ea typeface="Questrial"/>
                <a:cs typeface="Questrial"/>
                <a:sym typeface="Questrial"/>
              </a:defRPr>
            </a:lvl5pPr>
            <a:lvl6pPr marL="2103120" marR="0" lvl="5" indent="-121920" algn="l" rtl="0">
              <a:spcBef>
                <a:spcPts val="360"/>
              </a:spcBef>
              <a:buClr>
                <a:schemeClr val="accent1"/>
              </a:buClr>
              <a:buSzPct val="100000"/>
              <a:buFont typeface="Noto Sans Symbols"/>
              <a:buChar char="▪"/>
              <a:defRPr sz="1800" b="0" i="0" u="none" strike="noStrike" cap="none">
                <a:solidFill>
                  <a:schemeClr val="dk1"/>
                </a:solidFill>
                <a:latin typeface="Questrial"/>
                <a:ea typeface="Questrial"/>
                <a:cs typeface="Questrial"/>
                <a:sym typeface="Questrial"/>
              </a:defRPr>
            </a:lvl6pPr>
            <a:lvl7pPr marL="2377440" marR="0" lvl="6" indent="-116839" algn="l" rtl="0">
              <a:spcBef>
                <a:spcPts val="360"/>
              </a:spcBef>
              <a:buClr>
                <a:schemeClr val="accent2"/>
              </a:buClr>
              <a:buSzPct val="100000"/>
              <a:buFont typeface="Noto Sans Symbols"/>
              <a:buChar char="▪"/>
              <a:defRPr sz="1800" b="0" i="0" u="none" strike="noStrike" cap="none">
                <a:solidFill>
                  <a:schemeClr val="dk1"/>
                </a:solidFill>
                <a:latin typeface="Questrial"/>
                <a:ea typeface="Questrial"/>
                <a:cs typeface="Questrial"/>
                <a:sym typeface="Questrial"/>
              </a:defRPr>
            </a:lvl7pPr>
            <a:lvl8pPr marL="2651760" marR="0" lvl="7" indent="-124460" algn="l" rtl="0">
              <a:spcBef>
                <a:spcPts val="360"/>
              </a:spcBef>
              <a:buClr>
                <a:schemeClr val="accent3"/>
              </a:buClr>
              <a:buSzPct val="100000"/>
              <a:buFont typeface="Noto Sans Symbols"/>
              <a:buChar char="▪"/>
              <a:defRPr sz="1800" b="0" i="0" u="none" strike="noStrike" cap="none">
                <a:solidFill>
                  <a:schemeClr val="dk1"/>
                </a:solidFill>
                <a:latin typeface="Questrial"/>
                <a:ea typeface="Questrial"/>
                <a:cs typeface="Questrial"/>
                <a:sym typeface="Questrial"/>
              </a:defRPr>
            </a:lvl8pPr>
            <a:lvl9pPr marL="2926080" marR="0" lvl="8" indent="-119379" algn="l" rtl="0">
              <a:spcBef>
                <a:spcPts val="360"/>
              </a:spcBef>
              <a:buClr>
                <a:schemeClr val="accent4"/>
              </a:buClr>
              <a:buSzPct val="100000"/>
              <a:buFont typeface="Noto Sans Symbols"/>
              <a:buChar char="▪"/>
              <a:defRPr sz="1800" b="0" i="0" u="none" strike="noStrike" cap="none">
                <a:solidFill>
                  <a:schemeClr val="dk1"/>
                </a:solidFill>
                <a:latin typeface="Questrial"/>
                <a:ea typeface="Questrial"/>
                <a:cs typeface="Questrial"/>
                <a:sym typeface="Questrial"/>
              </a:defRPr>
            </a:lvl9pPr>
          </a:lstStyle>
          <a:p>
            <a:endParaRPr/>
          </a:p>
        </p:txBody>
      </p:sp>
      <p:sp>
        <p:nvSpPr>
          <p:cNvPr id="30" name="Shape 30"/>
          <p:cNvSpPr txBox="1">
            <a:spLocks noGrp="1"/>
          </p:cNvSpPr>
          <p:nvPr>
            <p:ph type="dt" idx="10"/>
          </p:nvPr>
        </p:nvSpPr>
        <p:spPr>
          <a:xfrm>
            <a:off x="6096000" y="6248400"/>
            <a:ext cx="2667000" cy="365125"/>
          </a:xfrm>
          <a:prstGeom prst="rect">
            <a:avLst/>
          </a:prstGeom>
          <a:noFill/>
          <a:ln>
            <a:noFill/>
          </a:ln>
        </p:spPr>
        <p:txBody>
          <a:bodyPr wrap="square" lIns="91425" tIns="91425" rIns="91425" bIns="91425" anchor="ctr" anchorCtr="0"/>
          <a:lstStyle>
            <a:lvl1pPr marL="0" marR="0" lvl="0" indent="0" algn="l" rtl="0">
              <a:spcBef>
                <a:spcPts val="0"/>
              </a:spcBef>
              <a:buNone/>
              <a:defRPr sz="1400" b="0" i="0" u="none" strike="noStrike" cap="none">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31" name="Shape 31"/>
          <p:cNvSpPr txBox="1">
            <a:spLocks noGrp="1"/>
          </p:cNvSpPr>
          <p:nvPr>
            <p:ph type="ftr" idx="11"/>
          </p:nvPr>
        </p:nvSpPr>
        <p:spPr>
          <a:xfrm>
            <a:off x="609600" y="6248206"/>
            <a:ext cx="5421083" cy="365125"/>
          </a:xfrm>
          <a:prstGeom prst="rect">
            <a:avLst/>
          </a:prstGeom>
          <a:noFill/>
          <a:ln>
            <a:noFill/>
          </a:ln>
        </p:spPr>
        <p:txBody>
          <a:bodyPr wrap="square" lIns="91425" tIns="91425" rIns="91425" bIns="91425" anchor="ctr" anchorCtr="0"/>
          <a:lstStyle>
            <a:lvl1pPr marL="0" marR="0" lvl="0" indent="0" algn="r" rtl="0">
              <a:spcBef>
                <a:spcPts val="0"/>
              </a:spcBef>
              <a:buNone/>
              <a:defRPr sz="1400" b="0" i="0" u="none" strike="noStrike" cap="none">
                <a:solidFill>
                  <a:schemeClr val="dk2"/>
                </a:solidFill>
                <a:latin typeface="Questrial"/>
                <a:ea typeface="Questrial"/>
                <a:cs typeface="Questrial"/>
                <a:sym typeface="Questrial"/>
              </a:defRPr>
            </a:lvl1pPr>
            <a:lvl2pPr marL="457200" marR="0" lvl="1" indent="0" algn="l" rtl="0">
              <a:spcBef>
                <a:spcPts val="0"/>
              </a:spcBef>
              <a:buNone/>
              <a:defRPr sz="1800" b="0" i="0" u="none" strike="noStrike" cap="none">
                <a:solidFill>
                  <a:schemeClr val="dk1"/>
                </a:solidFill>
                <a:latin typeface="Questrial"/>
                <a:ea typeface="Questrial"/>
                <a:cs typeface="Questrial"/>
                <a:sym typeface="Questrial"/>
              </a:defRPr>
            </a:lvl2pPr>
            <a:lvl3pPr marL="914400" marR="0" lvl="2" indent="0" algn="l" rtl="0">
              <a:spcBef>
                <a:spcPts val="0"/>
              </a:spcBef>
              <a:buNone/>
              <a:defRPr sz="1800" b="0" i="0" u="none" strike="noStrike" cap="none">
                <a:solidFill>
                  <a:schemeClr val="dk1"/>
                </a:solidFill>
                <a:latin typeface="Questrial"/>
                <a:ea typeface="Questrial"/>
                <a:cs typeface="Questrial"/>
                <a:sym typeface="Questrial"/>
              </a:defRPr>
            </a:lvl3pPr>
            <a:lvl4pPr marL="1371600" marR="0" lvl="3" indent="0" algn="l" rtl="0">
              <a:spcBef>
                <a:spcPts val="0"/>
              </a:spcBef>
              <a:buNone/>
              <a:defRPr sz="1800" b="0" i="0" u="none" strike="noStrike" cap="none">
                <a:solidFill>
                  <a:schemeClr val="dk1"/>
                </a:solidFill>
                <a:latin typeface="Questrial"/>
                <a:ea typeface="Questrial"/>
                <a:cs typeface="Questrial"/>
                <a:sym typeface="Questrial"/>
              </a:defRPr>
            </a:lvl4pPr>
            <a:lvl5pPr marL="1828800" marR="0" lvl="4" indent="0" algn="l" rtl="0">
              <a:spcBef>
                <a:spcPts val="0"/>
              </a:spcBef>
              <a:buNone/>
              <a:defRPr sz="1800" b="0" i="0" u="none" strike="noStrike" cap="none">
                <a:solidFill>
                  <a:schemeClr val="dk1"/>
                </a:solidFill>
                <a:latin typeface="Questrial"/>
                <a:ea typeface="Questrial"/>
                <a:cs typeface="Questrial"/>
                <a:sym typeface="Questrial"/>
              </a:defRPr>
            </a:lvl5pPr>
            <a:lvl6pPr marL="2286000" marR="0" lvl="5" indent="0" algn="l" rtl="0">
              <a:spcBef>
                <a:spcPts val="0"/>
              </a:spcBef>
              <a:buNone/>
              <a:defRPr sz="1800" b="0" i="0" u="none" strike="noStrike" cap="none">
                <a:solidFill>
                  <a:schemeClr val="dk1"/>
                </a:solidFill>
                <a:latin typeface="Questrial"/>
                <a:ea typeface="Questrial"/>
                <a:cs typeface="Questrial"/>
                <a:sym typeface="Questrial"/>
              </a:defRPr>
            </a:lvl6pPr>
            <a:lvl7pPr marL="2743200" marR="0" lvl="6" indent="0" algn="l" rtl="0">
              <a:spcBef>
                <a:spcPts val="0"/>
              </a:spcBef>
              <a:buNone/>
              <a:defRPr sz="1800" b="0" i="0" u="none" strike="noStrike" cap="none">
                <a:solidFill>
                  <a:schemeClr val="dk1"/>
                </a:solidFill>
                <a:latin typeface="Questrial"/>
                <a:ea typeface="Questrial"/>
                <a:cs typeface="Questrial"/>
                <a:sym typeface="Questrial"/>
              </a:defRPr>
            </a:lvl7pPr>
            <a:lvl8pPr marL="3200400" marR="0" lvl="7" indent="0" algn="l" rtl="0">
              <a:spcBef>
                <a:spcPts val="0"/>
              </a:spcBef>
              <a:buNone/>
              <a:defRPr sz="1800" b="0" i="0" u="none" strike="noStrike" cap="none">
                <a:solidFill>
                  <a:schemeClr val="dk1"/>
                </a:solidFill>
                <a:latin typeface="Questrial"/>
                <a:ea typeface="Questrial"/>
                <a:cs typeface="Questrial"/>
                <a:sym typeface="Questrial"/>
              </a:defRPr>
            </a:lvl8pPr>
            <a:lvl9pPr marL="3657600" marR="0" lvl="8" indent="0" algn="l" rtl="0">
              <a:spcBef>
                <a:spcPts val="0"/>
              </a:spcBef>
              <a:buNone/>
              <a:defRPr sz="1800" b="0" i="0" u="none" strike="noStrike" cap="none">
                <a:solidFill>
                  <a:schemeClr val="dk1"/>
                </a:solidFill>
                <a:latin typeface="Questrial"/>
                <a:ea typeface="Questrial"/>
                <a:cs typeface="Questrial"/>
                <a:sym typeface="Questrial"/>
              </a:defRPr>
            </a:lvl9pPr>
          </a:lstStyle>
          <a:p>
            <a:endParaRPr/>
          </a:p>
        </p:txBody>
      </p:sp>
      <p:sp>
        <p:nvSpPr>
          <p:cNvPr id="32" name="Shape 32"/>
          <p:cNvSpPr/>
          <p:nvPr/>
        </p:nvSpPr>
        <p:spPr>
          <a:xfrm>
            <a:off x="0" y="1234440"/>
            <a:ext cx="9144000" cy="320040"/>
          </a:xfrm>
          <a:prstGeom prst="rect">
            <a:avLst/>
          </a:prstGeom>
          <a:solidFill>
            <a:srgbClr val="FFFFFF"/>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Questrial"/>
              <a:ea typeface="Questrial"/>
              <a:cs typeface="Questrial"/>
              <a:sym typeface="Questrial"/>
            </a:endParaRPr>
          </a:p>
        </p:txBody>
      </p:sp>
      <p:sp>
        <p:nvSpPr>
          <p:cNvPr id="33" name="Shape 33"/>
          <p:cNvSpPr/>
          <p:nvPr/>
        </p:nvSpPr>
        <p:spPr>
          <a:xfrm>
            <a:off x="0" y="1280160"/>
            <a:ext cx="533400" cy="228600"/>
          </a:xfrm>
          <a:prstGeom prst="rect">
            <a:avLst/>
          </a:prstGeom>
          <a:solidFill>
            <a:schemeClr val="accent2"/>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Questrial"/>
              <a:ea typeface="Questrial"/>
              <a:cs typeface="Questrial"/>
              <a:sym typeface="Questrial"/>
            </a:endParaRPr>
          </a:p>
        </p:txBody>
      </p:sp>
      <p:sp>
        <p:nvSpPr>
          <p:cNvPr id="34" name="Shape 34"/>
          <p:cNvSpPr/>
          <p:nvPr/>
        </p:nvSpPr>
        <p:spPr>
          <a:xfrm>
            <a:off x="590550" y="1280160"/>
            <a:ext cx="8553450" cy="228600"/>
          </a:xfrm>
          <a:prstGeom prst="rect">
            <a:avLst/>
          </a:prstGeom>
          <a:solidFill>
            <a:schemeClr val="accent1"/>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Questrial"/>
              <a:ea typeface="Questrial"/>
              <a:cs typeface="Questrial"/>
              <a:sym typeface="Questrial"/>
            </a:endParaRPr>
          </a:p>
        </p:txBody>
      </p:sp>
      <p:sp>
        <p:nvSpPr>
          <p:cNvPr id="35" name="Shape 35"/>
          <p:cNvSpPr txBox="1">
            <a:spLocks noGrp="1"/>
          </p:cNvSpPr>
          <p:nvPr>
            <p:ph type="sldNum" idx="12"/>
          </p:nvPr>
        </p:nvSpPr>
        <p:spPr>
          <a:xfrm>
            <a:off x="0" y="1272222"/>
            <a:ext cx="533400" cy="244476"/>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fld id="{00000000-1234-1234-1234-123412341234}" type="slidenum">
              <a:rPr lang="en-US" sz="1400" b="1" i="0" u="none" strike="noStrike" cap="none">
                <a:solidFill>
                  <a:srgbClr val="FFFFFF"/>
                </a:solidFill>
                <a:latin typeface="Questrial"/>
                <a:ea typeface="Questrial"/>
                <a:cs typeface="Questrial"/>
                <a:sym typeface="Questrial"/>
              </a:rPr>
              <a:t>‹#›</a:t>
            </a:fld>
            <a:endParaRPr lang="en-US" sz="1400" b="1" i="0" u="none" strike="noStrike" cap="none">
              <a:solidFill>
                <a:srgbClr val="FFFFFF"/>
              </a:solidFill>
              <a:latin typeface="Questrial"/>
              <a:ea typeface="Questrial"/>
              <a:cs typeface="Questrial"/>
              <a:sym typeface="Quest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16.jpg"/><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8.jp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ctrTitle"/>
          </p:nvPr>
        </p:nvSpPr>
        <p:spPr>
          <a:xfrm>
            <a:off x="532614" y="4091233"/>
            <a:ext cx="7274351" cy="1828800"/>
          </a:xfrm>
          <a:prstGeom prst="rect">
            <a:avLst/>
          </a:prstGeom>
          <a:noFill/>
          <a:ln>
            <a:noFill/>
          </a:ln>
        </p:spPr>
        <p:txBody>
          <a:bodyPr wrap="square" lIns="91425" tIns="45700" rIns="91425" bIns="45700" anchor="b" anchorCtr="0">
            <a:noAutofit/>
          </a:bodyPr>
          <a:lstStyle/>
          <a:p>
            <a:pPr marL="0" marR="0" lvl="0" indent="0" algn="l" rtl="0">
              <a:spcBef>
                <a:spcPts val="0"/>
              </a:spcBef>
              <a:buClr>
                <a:schemeClr val="lt2"/>
              </a:buClr>
              <a:buSzPct val="25000"/>
              <a:buFont typeface="Questrial"/>
              <a:buNone/>
            </a:pPr>
            <a:br>
              <a:rPr lang="en-US" sz="3600" b="0" i="0" u="none" strike="noStrike" cap="none" dirty="0">
                <a:solidFill>
                  <a:schemeClr val="lt2"/>
                </a:solidFill>
                <a:latin typeface="Questrial"/>
                <a:ea typeface="Questrial"/>
                <a:cs typeface="Questrial"/>
                <a:sym typeface="Questrial"/>
              </a:rPr>
            </a:br>
            <a:br>
              <a:rPr lang="en-US" sz="3600" b="0" i="0" u="none" strike="noStrike" cap="none" dirty="0">
                <a:solidFill>
                  <a:schemeClr val="lt2"/>
                </a:solidFill>
                <a:latin typeface="Questrial"/>
                <a:ea typeface="Questrial"/>
                <a:cs typeface="Questrial"/>
                <a:sym typeface="Questrial"/>
              </a:rPr>
            </a:br>
            <a:br>
              <a:rPr lang="en-US" sz="3600" b="0" i="0" u="none" strike="noStrike" cap="none" dirty="0">
                <a:solidFill>
                  <a:schemeClr val="lt2"/>
                </a:solidFill>
                <a:latin typeface="Questrial"/>
                <a:ea typeface="Questrial"/>
                <a:cs typeface="Questrial"/>
                <a:sym typeface="Questrial"/>
              </a:rPr>
            </a:br>
            <a:br>
              <a:rPr lang="en-US" sz="3600" b="0" i="0" u="none" strike="noStrike" cap="none" dirty="0">
                <a:solidFill>
                  <a:schemeClr val="lt2"/>
                </a:solidFill>
                <a:latin typeface="Questrial"/>
                <a:ea typeface="Questrial"/>
                <a:cs typeface="Questrial"/>
                <a:sym typeface="Questrial"/>
              </a:rPr>
            </a:br>
            <a:r>
              <a:rPr lang="en-US" sz="3600" b="0" i="0" u="none" strike="noStrike" cap="none" dirty="0">
                <a:solidFill>
                  <a:schemeClr val="lt2"/>
                </a:solidFill>
                <a:latin typeface="Questrial"/>
                <a:ea typeface="Questrial"/>
                <a:cs typeface="Questrial"/>
                <a:sym typeface="Questrial"/>
              </a:rPr>
              <a:t>S.P.I.R.I.T.</a:t>
            </a:r>
            <a:br>
              <a:rPr lang="en-US" sz="3600" b="0" i="0" u="none" strike="noStrike" cap="none" dirty="0">
                <a:solidFill>
                  <a:schemeClr val="lt2"/>
                </a:solidFill>
                <a:latin typeface="Questrial"/>
                <a:ea typeface="Questrial"/>
                <a:cs typeface="Questrial"/>
                <a:sym typeface="Questrial"/>
              </a:rPr>
            </a:br>
            <a:r>
              <a:rPr lang="en-US" sz="1600" b="0" i="0" u="none" strike="noStrike" cap="none" dirty="0">
                <a:solidFill>
                  <a:schemeClr val="lt2"/>
                </a:solidFill>
                <a:latin typeface="Questrial"/>
                <a:ea typeface="Questrial"/>
                <a:cs typeface="Questrial"/>
                <a:sym typeface="Questrial"/>
              </a:rPr>
              <a:t>Shelter Pups &amp; Inmate Rehabilitation &amp; Integration Training Program</a:t>
            </a:r>
            <a:br>
              <a:rPr lang="en-US" sz="1600" b="0" i="0" u="none" strike="noStrike" cap="none" dirty="0">
                <a:solidFill>
                  <a:schemeClr val="lt2"/>
                </a:solidFill>
                <a:latin typeface="Questrial"/>
                <a:ea typeface="Questrial"/>
                <a:cs typeface="Questrial"/>
                <a:sym typeface="Questrial"/>
              </a:rPr>
            </a:br>
            <a:endParaRPr lang="en-US" sz="1600" b="0" i="0" u="none" strike="noStrike" cap="none" dirty="0">
              <a:solidFill>
                <a:schemeClr val="lt2"/>
              </a:solidFill>
              <a:latin typeface="Questrial"/>
              <a:ea typeface="Questrial"/>
              <a:cs typeface="Questrial"/>
              <a:sym typeface="Questrial"/>
            </a:endParaRPr>
          </a:p>
        </p:txBody>
      </p:sp>
      <p:sp>
        <p:nvSpPr>
          <p:cNvPr id="136" name="Shape 136"/>
          <p:cNvSpPr txBox="1">
            <a:spLocks noGrp="1"/>
          </p:cNvSpPr>
          <p:nvPr>
            <p:ph type="subTitle" idx="1"/>
          </p:nvPr>
        </p:nvSpPr>
        <p:spPr>
          <a:xfrm>
            <a:off x="2362200" y="6050037"/>
            <a:ext cx="6705600" cy="685800"/>
          </a:xfrm>
          <a:prstGeom prst="rect">
            <a:avLst/>
          </a:prstGeom>
          <a:noFill/>
          <a:ln>
            <a:noFill/>
          </a:ln>
        </p:spPr>
        <p:txBody>
          <a:bodyPr wrap="square" lIns="91425" tIns="45700" rIns="91425" bIns="45700" anchor="ctr" anchorCtr="0">
            <a:noAutofit/>
          </a:bodyPr>
          <a:lstStyle/>
          <a:p>
            <a:pPr marL="0" marR="0" lvl="0" indent="0" algn="l" rtl="0">
              <a:lnSpc>
                <a:spcPct val="80000"/>
              </a:lnSpc>
              <a:spcBef>
                <a:spcPts val="0"/>
              </a:spcBef>
              <a:spcAft>
                <a:spcPts val="0"/>
              </a:spcAft>
              <a:buClr>
                <a:schemeClr val="accent2"/>
              </a:buClr>
              <a:buSzPct val="25000"/>
              <a:buFont typeface="Noto Sans Symbols"/>
              <a:buNone/>
            </a:pPr>
            <a:r>
              <a:rPr lang="en-US" sz="1235" b="0" i="0" u="none" strike="noStrike" cap="none" dirty="0">
                <a:solidFill>
                  <a:srgbClr val="FFFFFF"/>
                </a:solidFill>
                <a:latin typeface="Questrial"/>
                <a:ea typeface="Questrial"/>
                <a:cs typeface="Questrial"/>
                <a:sym typeface="Questrial"/>
              </a:rPr>
              <a:t>Presented by</a:t>
            </a:r>
          </a:p>
          <a:p>
            <a:pPr marL="0" marR="0" lvl="0" indent="0" algn="l" rtl="0">
              <a:lnSpc>
                <a:spcPct val="80000"/>
              </a:lnSpc>
              <a:spcBef>
                <a:spcPts val="700"/>
              </a:spcBef>
              <a:buClr>
                <a:schemeClr val="accent2"/>
              </a:buClr>
              <a:buSzPct val="25000"/>
              <a:buFont typeface="Noto Sans Symbols"/>
              <a:buNone/>
            </a:pPr>
            <a:r>
              <a:rPr lang="en-US" sz="1235" b="0" i="0" u="none" strike="noStrike" cap="none" dirty="0">
                <a:solidFill>
                  <a:srgbClr val="FFFFFF"/>
                </a:solidFill>
                <a:latin typeface="Questrial"/>
                <a:ea typeface="Questrial"/>
                <a:cs typeface="Questrial"/>
                <a:sym typeface="Questrial"/>
              </a:rPr>
              <a:t>Constance Dwyer, CABC</a:t>
            </a:r>
            <a:r>
              <a:rPr lang="en-US" sz="1235" dirty="0"/>
              <a:t> &amp;</a:t>
            </a:r>
            <a:r>
              <a:rPr lang="en-US" sz="1235" b="0" i="0" u="none" strike="noStrike" cap="none" dirty="0">
                <a:solidFill>
                  <a:srgbClr val="FFFFFF"/>
                </a:solidFill>
                <a:latin typeface="Questrial"/>
                <a:ea typeface="Questrial"/>
                <a:cs typeface="Questrial"/>
                <a:sym typeface="Questrial"/>
              </a:rPr>
              <a:t> </a:t>
            </a:r>
            <a:r>
              <a:rPr lang="en-US" sz="1235" dirty="0"/>
              <a:t>Sara Hamburger, BMTA</a:t>
            </a:r>
            <a:br>
              <a:rPr lang="en-US" sz="1235" b="0" i="0" u="none" strike="noStrike" cap="none" dirty="0">
                <a:solidFill>
                  <a:srgbClr val="FFFFFF"/>
                </a:solidFill>
                <a:latin typeface="Questrial"/>
                <a:ea typeface="Questrial"/>
                <a:cs typeface="Questrial"/>
                <a:sym typeface="Questrial"/>
              </a:rPr>
            </a:br>
            <a:endParaRPr lang="en-US" sz="1235" b="0" i="0" u="none" strike="noStrike" cap="none" dirty="0">
              <a:solidFill>
                <a:srgbClr val="FFFFFF"/>
              </a:solidFill>
              <a:latin typeface="Questrial"/>
              <a:ea typeface="Questrial"/>
              <a:cs typeface="Questrial"/>
              <a:sym typeface="Questrial"/>
            </a:endParaRPr>
          </a:p>
        </p:txBody>
      </p:sp>
      <p:pic>
        <p:nvPicPr>
          <p:cNvPr id="137" name="Shape 137"/>
          <p:cNvPicPr preferRelativeResize="0"/>
          <p:nvPr/>
        </p:nvPicPr>
        <p:blipFill rotWithShape="1">
          <a:blip r:embed="rId3">
            <a:alphaModFix/>
          </a:blip>
          <a:srcRect/>
          <a:stretch/>
        </p:blipFill>
        <p:spPr>
          <a:xfrm>
            <a:off x="4911365" y="762000"/>
            <a:ext cx="3387270" cy="3018148"/>
          </a:xfrm>
          <a:prstGeom prst="rect">
            <a:avLst/>
          </a:prstGeom>
          <a:noFill/>
          <a:ln>
            <a:noFill/>
          </a:ln>
          <a:effectLst>
            <a:outerShdw blurRad="50800" dist="63500" dir="3960000" sx="102000" sy="102000" algn="tl" rotWithShape="0">
              <a:srgbClr val="000000">
                <a:alpha val="50980"/>
              </a:srgbClr>
            </a:outerShdw>
          </a:effectLst>
        </p:spPr>
      </p:pic>
      <p:pic>
        <p:nvPicPr>
          <p:cNvPr id="5" name="Shape 652">
            <a:extLst>
              <a:ext uri="{FF2B5EF4-FFF2-40B4-BE49-F238E27FC236}">
                <a16:creationId xmlns:a16="http://schemas.microsoft.com/office/drawing/2014/main" id="{04669A06-68CA-4701-B903-B608B530F3F0}"/>
              </a:ext>
            </a:extLst>
          </p:cNvPr>
          <p:cNvPicPr preferRelativeResize="0"/>
          <p:nvPr/>
        </p:nvPicPr>
        <p:blipFill rotWithShape="1">
          <a:blip r:embed="rId4">
            <a:alphaModFix/>
          </a:blip>
          <a:srcRect/>
          <a:stretch/>
        </p:blipFill>
        <p:spPr>
          <a:xfrm>
            <a:off x="8186074" y="6154909"/>
            <a:ext cx="814952" cy="47605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37"/>
                                        </p:tgtEl>
                                        <p:attrNameLst>
                                          <p:attrName>style.visibility</p:attrName>
                                        </p:attrNameLst>
                                      </p:cBhvr>
                                      <p:to>
                                        <p:strVal val="visible"/>
                                      </p:to>
                                    </p:set>
                                    <p:animEffect transition="in" filter="fade">
                                      <p:cBhvr>
                                        <p:cTn id="7" dur="10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Shape 236"/>
          <p:cNvSpPr txBox="1">
            <a:spLocks noGrp="1"/>
          </p:cNvSpPr>
          <p:nvPr>
            <p:ph type="title"/>
          </p:nvPr>
        </p:nvSpPr>
        <p:spPr>
          <a:xfrm>
            <a:off x="612648" y="228600"/>
            <a:ext cx="81534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chemeClr val="dk2"/>
              </a:buClr>
              <a:buSzPct val="25000"/>
              <a:buFont typeface="Questrial"/>
              <a:buNone/>
            </a:pPr>
            <a:r>
              <a:rPr lang="en-US" sz="4400" b="0" i="0" u="none" strike="noStrike" cap="none">
                <a:solidFill>
                  <a:schemeClr val="dk2"/>
                </a:solidFill>
                <a:latin typeface="Questrial"/>
                <a:ea typeface="Questrial"/>
                <a:cs typeface="Questrial"/>
                <a:sym typeface="Questrial"/>
              </a:rPr>
              <a:t>Learning Quadrant Exercise</a:t>
            </a:r>
          </a:p>
        </p:txBody>
      </p:sp>
      <p:grpSp>
        <p:nvGrpSpPr>
          <p:cNvPr id="237" name="Shape 237"/>
          <p:cNvGrpSpPr/>
          <p:nvPr/>
        </p:nvGrpSpPr>
        <p:grpSpPr>
          <a:xfrm>
            <a:off x="1061052" y="1601933"/>
            <a:ext cx="7256845" cy="4492333"/>
            <a:chOff x="448277" y="1733"/>
            <a:chExt cx="7256845" cy="4492333"/>
          </a:xfrm>
        </p:grpSpPr>
        <p:sp>
          <p:nvSpPr>
            <p:cNvPr id="238" name="Shape 238"/>
            <p:cNvSpPr/>
            <p:nvPr/>
          </p:nvSpPr>
          <p:spPr>
            <a:xfrm>
              <a:off x="448277" y="1733"/>
              <a:ext cx="3455640" cy="2073384"/>
            </a:xfrm>
            <a:prstGeom prst="rect">
              <a:avLst/>
            </a:prstGeom>
            <a:solidFill>
              <a:srgbClr val="00B050"/>
            </a:solidFill>
            <a:ln w="19050" cap="flat" cmpd="sng">
              <a:solidFill>
                <a:schemeClr val="lt1"/>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239" name="Shape 239"/>
            <p:cNvSpPr txBox="1"/>
            <p:nvPr/>
          </p:nvSpPr>
          <p:spPr>
            <a:xfrm>
              <a:off x="448277" y="1733"/>
              <a:ext cx="3455640" cy="2073384"/>
            </a:xfrm>
            <a:prstGeom prst="rect">
              <a:avLst/>
            </a:prstGeom>
            <a:noFill/>
            <a:ln>
              <a:noFill/>
            </a:ln>
          </p:spPr>
          <p:txBody>
            <a:bodyPr wrap="square" lIns="140950" tIns="140950" rIns="140950" bIns="140950" anchor="ctr" anchorCtr="0">
              <a:noAutofit/>
            </a:bodyPr>
            <a:lstStyle/>
            <a:p>
              <a:pPr marL="0" marR="0" lvl="0" indent="0" algn="ctr" rtl="0">
                <a:lnSpc>
                  <a:spcPct val="90000"/>
                </a:lnSpc>
                <a:spcBef>
                  <a:spcPts val="0"/>
                </a:spcBef>
                <a:spcAft>
                  <a:spcPts val="0"/>
                </a:spcAft>
                <a:buClr>
                  <a:schemeClr val="lt1"/>
                </a:buClr>
                <a:buSzPct val="25000"/>
                <a:buFont typeface="Questrial"/>
                <a:buNone/>
              </a:pPr>
              <a:r>
                <a:rPr lang="en-US" sz="3700">
                  <a:solidFill>
                    <a:schemeClr val="lt1"/>
                  </a:solidFill>
                  <a:latin typeface="Questrial"/>
                  <a:ea typeface="Questrial"/>
                  <a:cs typeface="Questrial"/>
                  <a:sym typeface="Questrial"/>
                </a:rPr>
                <a:t>+R</a:t>
              </a:r>
            </a:p>
            <a:p>
              <a:pPr marL="0" marR="0" lvl="0" indent="0" algn="ctr" rtl="0">
                <a:lnSpc>
                  <a:spcPct val="90000"/>
                </a:lnSpc>
                <a:spcBef>
                  <a:spcPts val="1295"/>
                </a:spcBef>
                <a:spcAft>
                  <a:spcPts val="0"/>
                </a:spcAft>
                <a:buClr>
                  <a:schemeClr val="lt1"/>
                </a:buClr>
                <a:buSzPct val="25000"/>
                <a:buFont typeface="Questrial"/>
                <a:buNone/>
              </a:pPr>
              <a:r>
                <a:rPr lang="en-US" sz="3700">
                  <a:solidFill>
                    <a:schemeClr val="lt1"/>
                  </a:solidFill>
                  <a:latin typeface="Questrial"/>
                  <a:ea typeface="Questrial"/>
                  <a:cs typeface="Questrial"/>
                  <a:sym typeface="Questrial"/>
                </a:rPr>
                <a:t>Positive Reinforcement</a:t>
              </a:r>
            </a:p>
          </p:txBody>
        </p:sp>
        <p:sp>
          <p:nvSpPr>
            <p:cNvPr id="240" name="Shape 240"/>
            <p:cNvSpPr/>
            <p:nvPr/>
          </p:nvSpPr>
          <p:spPr>
            <a:xfrm>
              <a:off x="4249482" y="1733"/>
              <a:ext cx="3455640" cy="2073384"/>
            </a:xfrm>
            <a:prstGeom prst="rect">
              <a:avLst/>
            </a:prstGeom>
            <a:solidFill>
              <a:srgbClr val="00B050"/>
            </a:solidFill>
            <a:ln w="19050" cap="flat" cmpd="sng">
              <a:solidFill>
                <a:schemeClr val="lt1"/>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241" name="Shape 241"/>
            <p:cNvSpPr txBox="1"/>
            <p:nvPr/>
          </p:nvSpPr>
          <p:spPr>
            <a:xfrm>
              <a:off x="4249482" y="1733"/>
              <a:ext cx="3455640" cy="2073384"/>
            </a:xfrm>
            <a:prstGeom prst="rect">
              <a:avLst/>
            </a:prstGeom>
            <a:noFill/>
            <a:ln>
              <a:noFill/>
            </a:ln>
          </p:spPr>
          <p:txBody>
            <a:bodyPr wrap="square" lIns="140950" tIns="140950" rIns="140950" bIns="140950" anchor="ctr" anchorCtr="0">
              <a:noAutofit/>
            </a:bodyPr>
            <a:lstStyle/>
            <a:p>
              <a:pPr marL="0" marR="0" lvl="0" indent="0" algn="ctr" rtl="0">
                <a:lnSpc>
                  <a:spcPct val="90000"/>
                </a:lnSpc>
                <a:spcBef>
                  <a:spcPts val="0"/>
                </a:spcBef>
                <a:spcAft>
                  <a:spcPts val="0"/>
                </a:spcAft>
                <a:buClr>
                  <a:schemeClr val="lt1"/>
                </a:buClr>
                <a:buSzPct val="25000"/>
                <a:buFont typeface="Questrial"/>
                <a:buNone/>
              </a:pPr>
              <a:r>
                <a:rPr lang="en-US" sz="3700">
                  <a:solidFill>
                    <a:schemeClr val="lt1"/>
                  </a:solidFill>
                  <a:latin typeface="Questrial"/>
                  <a:ea typeface="Questrial"/>
                  <a:cs typeface="Questrial"/>
                  <a:sym typeface="Questrial"/>
                </a:rPr>
                <a:t>-R</a:t>
              </a:r>
            </a:p>
            <a:p>
              <a:pPr marL="0" marR="0" lvl="0" indent="0" algn="ctr" rtl="0">
                <a:lnSpc>
                  <a:spcPct val="90000"/>
                </a:lnSpc>
                <a:spcBef>
                  <a:spcPts val="1295"/>
                </a:spcBef>
                <a:spcAft>
                  <a:spcPts val="0"/>
                </a:spcAft>
                <a:buClr>
                  <a:schemeClr val="lt1"/>
                </a:buClr>
                <a:buSzPct val="25000"/>
                <a:buFont typeface="Questrial"/>
                <a:buNone/>
              </a:pPr>
              <a:r>
                <a:rPr lang="en-US" sz="3700">
                  <a:solidFill>
                    <a:schemeClr val="lt1"/>
                  </a:solidFill>
                  <a:latin typeface="Questrial"/>
                  <a:ea typeface="Questrial"/>
                  <a:cs typeface="Questrial"/>
                  <a:sym typeface="Questrial"/>
                </a:rPr>
                <a:t>Negative Reinforcement</a:t>
              </a:r>
            </a:p>
          </p:txBody>
        </p:sp>
        <p:sp>
          <p:nvSpPr>
            <p:cNvPr id="242" name="Shape 242"/>
            <p:cNvSpPr/>
            <p:nvPr/>
          </p:nvSpPr>
          <p:spPr>
            <a:xfrm>
              <a:off x="448277" y="2420682"/>
              <a:ext cx="3455640" cy="2073384"/>
            </a:xfrm>
            <a:prstGeom prst="rect">
              <a:avLst/>
            </a:prstGeom>
            <a:solidFill>
              <a:srgbClr val="00B0F0"/>
            </a:solidFill>
            <a:ln w="19050" cap="flat" cmpd="sng">
              <a:solidFill>
                <a:schemeClr val="lt1"/>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243" name="Shape 243"/>
            <p:cNvSpPr txBox="1"/>
            <p:nvPr/>
          </p:nvSpPr>
          <p:spPr>
            <a:xfrm>
              <a:off x="448277" y="2420682"/>
              <a:ext cx="3455640" cy="2073384"/>
            </a:xfrm>
            <a:prstGeom prst="rect">
              <a:avLst/>
            </a:prstGeom>
            <a:noFill/>
            <a:ln>
              <a:noFill/>
            </a:ln>
          </p:spPr>
          <p:txBody>
            <a:bodyPr wrap="square" lIns="140950" tIns="140950" rIns="140950" bIns="140950" anchor="ctr" anchorCtr="0">
              <a:noAutofit/>
            </a:bodyPr>
            <a:lstStyle/>
            <a:p>
              <a:pPr marL="0" marR="0" lvl="0" indent="0" algn="ctr" rtl="0">
                <a:lnSpc>
                  <a:spcPct val="90000"/>
                </a:lnSpc>
                <a:spcBef>
                  <a:spcPts val="0"/>
                </a:spcBef>
                <a:spcAft>
                  <a:spcPts val="0"/>
                </a:spcAft>
                <a:buClr>
                  <a:schemeClr val="lt1"/>
                </a:buClr>
                <a:buSzPct val="25000"/>
                <a:buFont typeface="Questrial"/>
                <a:buNone/>
              </a:pPr>
              <a:r>
                <a:rPr lang="en-US" sz="3700">
                  <a:solidFill>
                    <a:schemeClr val="lt1"/>
                  </a:solidFill>
                  <a:latin typeface="Questrial"/>
                  <a:ea typeface="Questrial"/>
                  <a:cs typeface="Questrial"/>
                  <a:sym typeface="Questrial"/>
                </a:rPr>
                <a:t>+P</a:t>
              </a:r>
            </a:p>
            <a:p>
              <a:pPr marL="0" marR="0" lvl="0" indent="0" algn="ctr" rtl="0">
                <a:lnSpc>
                  <a:spcPct val="90000"/>
                </a:lnSpc>
                <a:spcBef>
                  <a:spcPts val="1295"/>
                </a:spcBef>
                <a:spcAft>
                  <a:spcPts val="0"/>
                </a:spcAft>
                <a:buClr>
                  <a:schemeClr val="lt1"/>
                </a:buClr>
                <a:buSzPct val="25000"/>
                <a:buFont typeface="Questrial"/>
                <a:buNone/>
              </a:pPr>
              <a:r>
                <a:rPr lang="en-US" sz="3700">
                  <a:solidFill>
                    <a:schemeClr val="lt1"/>
                  </a:solidFill>
                  <a:latin typeface="Questrial"/>
                  <a:ea typeface="Questrial"/>
                  <a:cs typeface="Questrial"/>
                  <a:sym typeface="Questrial"/>
                </a:rPr>
                <a:t>Positive</a:t>
              </a:r>
            </a:p>
            <a:p>
              <a:pPr marL="0" marR="0" lvl="0" indent="0" algn="ctr" rtl="0">
                <a:lnSpc>
                  <a:spcPct val="90000"/>
                </a:lnSpc>
                <a:spcBef>
                  <a:spcPts val="1295"/>
                </a:spcBef>
                <a:spcAft>
                  <a:spcPts val="0"/>
                </a:spcAft>
                <a:buClr>
                  <a:schemeClr val="lt1"/>
                </a:buClr>
                <a:buSzPct val="25000"/>
                <a:buFont typeface="Questrial"/>
                <a:buNone/>
              </a:pPr>
              <a:r>
                <a:rPr lang="en-US" sz="3700">
                  <a:solidFill>
                    <a:schemeClr val="lt1"/>
                  </a:solidFill>
                  <a:latin typeface="Questrial"/>
                  <a:ea typeface="Questrial"/>
                  <a:cs typeface="Questrial"/>
                  <a:sym typeface="Questrial"/>
                </a:rPr>
                <a:t>Punishment</a:t>
              </a:r>
            </a:p>
          </p:txBody>
        </p:sp>
        <p:sp>
          <p:nvSpPr>
            <p:cNvPr id="244" name="Shape 244"/>
            <p:cNvSpPr/>
            <p:nvPr/>
          </p:nvSpPr>
          <p:spPr>
            <a:xfrm>
              <a:off x="4249482" y="2420682"/>
              <a:ext cx="3455640" cy="2073384"/>
            </a:xfrm>
            <a:prstGeom prst="rect">
              <a:avLst/>
            </a:prstGeom>
            <a:solidFill>
              <a:srgbClr val="00B0F0"/>
            </a:solidFill>
            <a:ln w="19050" cap="flat" cmpd="sng">
              <a:solidFill>
                <a:schemeClr val="lt1"/>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245" name="Shape 245"/>
            <p:cNvSpPr txBox="1"/>
            <p:nvPr/>
          </p:nvSpPr>
          <p:spPr>
            <a:xfrm>
              <a:off x="4249482" y="2420682"/>
              <a:ext cx="3455640" cy="2073384"/>
            </a:xfrm>
            <a:prstGeom prst="rect">
              <a:avLst/>
            </a:prstGeom>
            <a:noFill/>
            <a:ln>
              <a:noFill/>
            </a:ln>
          </p:spPr>
          <p:txBody>
            <a:bodyPr wrap="square" lIns="140950" tIns="140950" rIns="140950" bIns="140950" anchor="ctr" anchorCtr="0">
              <a:noAutofit/>
            </a:bodyPr>
            <a:lstStyle/>
            <a:p>
              <a:pPr marL="0" marR="0" lvl="0" indent="0" algn="ctr" rtl="0">
                <a:lnSpc>
                  <a:spcPct val="90000"/>
                </a:lnSpc>
                <a:spcBef>
                  <a:spcPts val="0"/>
                </a:spcBef>
                <a:spcAft>
                  <a:spcPts val="0"/>
                </a:spcAft>
                <a:buClr>
                  <a:schemeClr val="lt1"/>
                </a:buClr>
                <a:buSzPct val="25000"/>
                <a:buFont typeface="Questrial"/>
                <a:buNone/>
              </a:pPr>
              <a:r>
                <a:rPr lang="en-US" sz="3700">
                  <a:solidFill>
                    <a:schemeClr val="lt1"/>
                  </a:solidFill>
                  <a:latin typeface="Questrial"/>
                  <a:ea typeface="Questrial"/>
                  <a:cs typeface="Questrial"/>
                  <a:sym typeface="Questrial"/>
                </a:rPr>
                <a:t>-P</a:t>
              </a:r>
            </a:p>
            <a:p>
              <a:pPr marL="0" marR="0" lvl="0" indent="0" algn="ctr" rtl="0">
                <a:lnSpc>
                  <a:spcPct val="90000"/>
                </a:lnSpc>
                <a:spcBef>
                  <a:spcPts val="1295"/>
                </a:spcBef>
                <a:spcAft>
                  <a:spcPts val="0"/>
                </a:spcAft>
                <a:buClr>
                  <a:schemeClr val="lt1"/>
                </a:buClr>
                <a:buSzPct val="25000"/>
                <a:buFont typeface="Questrial"/>
                <a:buNone/>
              </a:pPr>
              <a:r>
                <a:rPr lang="en-US" sz="3700">
                  <a:solidFill>
                    <a:schemeClr val="lt1"/>
                  </a:solidFill>
                  <a:latin typeface="Questrial"/>
                  <a:ea typeface="Questrial"/>
                  <a:cs typeface="Questrial"/>
                  <a:sym typeface="Questrial"/>
                </a:rPr>
                <a:t>Negative Punishment</a:t>
              </a:r>
            </a:p>
          </p:txBody>
        </p:sp>
      </p:grpSp>
      <p:sp>
        <p:nvSpPr>
          <p:cNvPr id="246" name="Shape 246"/>
          <p:cNvSpPr/>
          <p:nvPr/>
        </p:nvSpPr>
        <p:spPr>
          <a:xfrm flipH="1">
            <a:off x="4360164" y="1579775"/>
            <a:ext cx="658368" cy="4568952"/>
          </a:xfrm>
          <a:prstGeom prst="upDownArrow">
            <a:avLst>
              <a:gd name="adj1" fmla="val 50000"/>
              <a:gd name="adj2" fmla="val 50000"/>
            </a:avLst>
          </a:prstGeom>
          <a:solidFill>
            <a:srgbClr val="FFC000"/>
          </a:solidFill>
          <a:ln w="19050" cap="flat" cmpd="sng">
            <a:solidFill>
              <a:srgbClr val="6C8499"/>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Questrial"/>
              <a:ea typeface="Questrial"/>
              <a:cs typeface="Questrial"/>
              <a:sym typeface="Questrial"/>
            </a:endParaRPr>
          </a:p>
        </p:txBody>
      </p:sp>
      <p:sp>
        <p:nvSpPr>
          <p:cNvPr id="247" name="Shape 247"/>
          <p:cNvSpPr txBox="1"/>
          <p:nvPr/>
        </p:nvSpPr>
        <p:spPr>
          <a:xfrm rot="-5400000">
            <a:off x="2546866" y="3625334"/>
            <a:ext cx="4267200" cy="369332"/>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600" dirty="0">
                <a:solidFill>
                  <a:schemeClr val="dk1"/>
                </a:solidFill>
                <a:latin typeface="Questrial"/>
                <a:ea typeface="Questrial"/>
                <a:cs typeface="Questrial"/>
                <a:sym typeface="Questrial"/>
              </a:rPr>
              <a:t>Decreases Behavior        Increases Behavior</a:t>
            </a:r>
          </a:p>
        </p:txBody>
      </p:sp>
      <p:pic>
        <p:nvPicPr>
          <p:cNvPr id="14" name="Shape 652">
            <a:extLst>
              <a:ext uri="{FF2B5EF4-FFF2-40B4-BE49-F238E27FC236}">
                <a16:creationId xmlns:a16="http://schemas.microsoft.com/office/drawing/2014/main" id="{91C24C93-4DB6-4930-9694-008F8023D3F9}"/>
              </a:ext>
            </a:extLst>
          </p:cNvPr>
          <p:cNvPicPr preferRelativeResize="0"/>
          <p:nvPr/>
        </p:nvPicPr>
        <p:blipFill rotWithShape="1">
          <a:blip r:embed="rId3">
            <a:alphaModFix/>
          </a:blip>
          <a:srcRect/>
          <a:stretch/>
        </p:blipFill>
        <p:spPr>
          <a:xfrm>
            <a:off x="8186074" y="6154909"/>
            <a:ext cx="814952" cy="476055"/>
          </a:xfrm>
          <a:prstGeom prst="rect">
            <a:avLst/>
          </a:prstGeom>
          <a:noFill/>
          <a:ln>
            <a:noFill/>
          </a:ln>
        </p:spPr>
      </p:pic>
      <p:pic>
        <p:nvPicPr>
          <p:cNvPr id="15" name="Shape 652">
            <a:extLst>
              <a:ext uri="{FF2B5EF4-FFF2-40B4-BE49-F238E27FC236}">
                <a16:creationId xmlns:a16="http://schemas.microsoft.com/office/drawing/2014/main" id="{D2B4E5B3-A8C6-46E8-AEAB-A2B8B5C79BAD}"/>
              </a:ext>
            </a:extLst>
          </p:cNvPr>
          <p:cNvPicPr preferRelativeResize="0"/>
          <p:nvPr/>
        </p:nvPicPr>
        <p:blipFill rotWithShape="1">
          <a:blip r:embed="rId3">
            <a:alphaModFix/>
          </a:blip>
          <a:srcRect/>
          <a:stretch/>
        </p:blipFill>
        <p:spPr>
          <a:xfrm>
            <a:off x="8338474" y="6307309"/>
            <a:ext cx="814952" cy="47605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Shape 252"/>
          <p:cNvSpPr txBox="1">
            <a:spLocks noGrp="1"/>
          </p:cNvSpPr>
          <p:nvPr>
            <p:ph type="title"/>
          </p:nvPr>
        </p:nvSpPr>
        <p:spPr>
          <a:xfrm>
            <a:off x="609600" y="228600"/>
            <a:ext cx="81534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chemeClr val="dk2"/>
              </a:buClr>
              <a:buSzPct val="25000"/>
              <a:buFont typeface="Questrial"/>
              <a:buNone/>
            </a:pPr>
            <a:r>
              <a:rPr lang="en-US" sz="4400" b="0" i="0" u="none" strike="noStrike" cap="none">
                <a:solidFill>
                  <a:schemeClr val="dk2"/>
                </a:solidFill>
                <a:latin typeface="Questrial"/>
                <a:ea typeface="Questrial"/>
                <a:cs typeface="Questrial"/>
                <a:sym typeface="Questrial"/>
              </a:rPr>
              <a:t>Operant Conditioning</a:t>
            </a:r>
          </a:p>
        </p:txBody>
      </p:sp>
      <p:sp>
        <p:nvSpPr>
          <p:cNvPr id="253" name="Shape 253"/>
          <p:cNvSpPr txBox="1">
            <a:spLocks noGrp="1"/>
          </p:cNvSpPr>
          <p:nvPr>
            <p:ph type="body" idx="1"/>
          </p:nvPr>
        </p:nvSpPr>
        <p:spPr>
          <a:xfrm>
            <a:off x="457200" y="1600200"/>
            <a:ext cx="8001000" cy="4525963"/>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accent2"/>
              </a:buClr>
              <a:buSzPct val="25000"/>
              <a:buFont typeface="Noto Sans Symbols"/>
              <a:buNone/>
            </a:pPr>
            <a:r>
              <a:rPr lang="en-US" sz="2900" b="0" i="0" u="none" strike="noStrike" cap="none">
                <a:solidFill>
                  <a:schemeClr val="dk1"/>
                </a:solidFill>
                <a:latin typeface="Questrial"/>
                <a:ea typeface="Questrial"/>
                <a:cs typeface="Questrial"/>
                <a:sym typeface="Questrial"/>
              </a:rPr>
              <a:t>Type of learning in which an individual's behavior is modified by its consequences.</a:t>
            </a:r>
          </a:p>
          <a:p>
            <a:pPr marL="0" marR="0" lvl="0" indent="0" algn="l" rtl="0">
              <a:spcBef>
                <a:spcPts val="700"/>
              </a:spcBef>
              <a:spcAft>
                <a:spcPts val="0"/>
              </a:spcAft>
              <a:buClr>
                <a:schemeClr val="accent2"/>
              </a:buClr>
              <a:buSzPct val="25000"/>
              <a:buFont typeface="Noto Sans Symbols"/>
              <a:buNone/>
            </a:pPr>
            <a:endParaRPr sz="2900" b="0" i="0" u="none" strike="noStrike" cap="none">
              <a:solidFill>
                <a:schemeClr val="dk1"/>
              </a:solidFill>
              <a:latin typeface="Questrial"/>
              <a:ea typeface="Questrial"/>
              <a:cs typeface="Questrial"/>
              <a:sym typeface="Questrial"/>
            </a:endParaRPr>
          </a:p>
          <a:p>
            <a:pPr marL="0" marR="0" lvl="0" indent="0" algn="l" rtl="0">
              <a:spcBef>
                <a:spcPts val="700"/>
              </a:spcBef>
              <a:buClr>
                <a:schemeClr val="accent2"/>
              </a:buClr>
              <a:buSzPct val="25000"/>
              <a:buFont typeface="Noto Sans Symbols"/>
              <a:buNone/>
            </a:pPr>
            <a:r>
              <a:rPr lang="en-US" sz="2900" b="0" i="0" u="none" strike="noStrike" cap="none">
                <a:solidFill>
                  <a:schemeClr val="dk1"/>
                </a:solidFill>
                <a:latin typeface="Questrial"/>
                <a:ea typeface="Questrial"/>
                <a:cs typeface="Questrial"/>
                <a:sym typeface="Questrial"/>
              </a:rPr>
              <a:t>Operant conditioning is a term that was coined by B.F.Skinner</a:t>
            </a:r>
            <a:r>
              <a:rPr lang="en-US" sz="2900" b="0" i="0" u="none" strike="noStrike" cap="none">
                <a:solidFill>
                  <a:srgbClr val="FFFF00"/>
                </a:solidFill>
                <a:latin typeface="Questrial"/>
                <a:ea typeface="Questrial"/>
                <a:cs typeface="Questrial"/>
                <a:sym typeface="Questrial"/>
              </a:rPr>
              <a:t>.</a:t>
            </a:r>
            <a:r>
              <a:rPr lang="en-US" sz="2900" b="0" i="0" u="none" strike="noStrike" cap="none">
                <a:solidFill>
                  <a:schemeClr val="dk1"/>
                </a:solidFill>
                <a:latin typeface="Questrial"/>
                <a:ea typeface="Questrial"/>
                <a:cs typeface="Questrial"/>
                <a:sym typeface="Questrial"/>
              </a:rPr>
              <a:t>  Operant conditioning is distinguished from classical conditioning in that operant conditioning deals with the modification of voluntary or operant behavior. </a:t>
            </a:r>
          </a:p>
        </p:txBody>
      </p:sp>
      <p:pic>
        <p:nvPicPr>
          <p:cNvPr id="4" name="Shape 652">
            <a:extLst>
              <a:ext uri="{FF2B5EF4-FFF2-40B4-BE49-F238E27FC236}">
                <a16:creationId xmlns:a16="http://schemas.microsoft.com/office/drawing/2014/main" id="{714D9D7A-950C-43C4-9DFF-630606DED1C3}"/>
              </a:ext>
            </a:extLst>
          </p:cNvPr>
          <p:cNvPicPr preferRelativeResize="0"/>
          <p:nvPr/>
        </p:nvPicPr>
        <p:blipFill rotWithShape="1">
          <a:blip r:embed="rId3">
            <a:alphaModFix/>
          </a:blip>
          <a:srcRect/>
          <a:stretch/>
        </p:blipFill>
        <p:spPr>
          <a:xfrm>
            <a:off x="8186074" y="6154909"/>
            <a:ext cx="814952" cy="47605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Shape 259"/>
          <p:cNvSpPr txBox="1">
            <a:spLocks noGrp="1"/>
          </p:cNvSpPr>
          <p:nvPr>
            <p:ph type="title"/>
          </p:nvPr>
        </p:nvSpPr>
        <p:spPr>
          <a:xfrm>
            <a:off x="609600" y="228600"/>
            <a:ext cx="81534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chemeClr val="dk2"/>
              </a:buClr>
              <a:buSzPct val="25000"/>
              <a:buFont typeface="Questrial"/>
              <a:buNone/>
            </a:pPr>
            <a:r>
              <a:rPr lang="en-US" sz="4400" b="0" i="0" u="none" strike="noStrike" cap="none">
                <a:solidFill>
                  <a:schemeClr val="dk2"/>
                </a:solidFill>
                <a:latin typeface="Questrial"/>
                <a:ea typeface="Questrial"/>
                <a:cs typeface="Questrial"/>
                <a:sym typeface="Questrial"/>
              </a:rPr>
              <a:t>Classical Conditioning</a:t>
            </a:r>
          </a:p>
        </p:txBody>
      </p:sp>
      <p:sp>
        <p:nvSpPr>
          <p:cNvPr id="260" name="Shape 260"/>
          <p:cNvSpPr txBox="1">
            <a:spLocks noGrp="1"/>
          </p:cNvSpPr>
          <p:nvPr>
            <p:ph type="body" idx="1"/>
          </p:nvPr>
        </p:nvSpPr>
        <p:spPr>
          <a:xfrm>
            <a:off x="457200" y="1600200"/>
            <a:ext cx="8001000" cy="4525963"/>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accent2"/>
              </a:buClr>
              <a:buSzPct val="25000"/>
              <a:buFont typeface="Noto Sans Symbols"/>
              <a:buNone/>
            </a:pPr>
            <a:r>
              <a:rPr lang="en-US" sz="3200" b="0" i="0" u="none" strike="noStrike" cap="none">
                <a:solidFill>
                  <a:schemeClr val="dk1"/>
                </a:solidFill>
                <a:latin typeface="Questrial"/>
                <a:ea typeface="Questrial"/>
                <a:cs typeface="Questrial"/>
                <a:sym typeface="Questrial"/>
              </a:rPr>
              <a:t>Marker or Clicker Training</a:t>
            </a:r>
          </a:p>
          <a:p>
            <a:pPr marL="320040" marR="0" lvl="0" indent="-320040" algn="l" rtl="0">
              <a:spcBef>
                <a:spcPts val="700"/>
              </a:spcBef>
              <a:spcAft>
                <a:spcPts val="0"/>
              </a:spcAft>
              <a:buClr>
                <a:schemeClr val="accent2"/>
              </a:buClr>
              <a:buSzPct val="59999"/>
              <a:buFont typeface="Noto Sans Symbols"/>
              <a:buChar char="◻"/>
            </a:pPr>
            <a:r>
              <a:rPr lang="en-US" sz="2900" b="0" i="0" u="none" strike="noStrike" cap="none">
                <a:solidFill>
                  <a:schemeClr val="dk1"/>
                </a:solidFill>
                <a:latin typeface="Questrial"/>
                <a:ea typeface="Questrial"/>
                <a:cs typeface="Questrial"/>
                <a:sym typeface="Questrial"/>
              </a:rPr>
              <a:t>previously neutral stimulus (the click sound) is known as a </a:t>
            </a:r>
            <a:r>
              <a:rPr lang="en-US" sz="2900" b="1" i="0" u="sng" strike="noStrike" cap="none">
                <a:solidFill>
                  <a:srgbClr val="FFC000"/>
                </a:solidFill>
                <a:latin typeface="Questrial"/>
                <a:ea typeface="Questrial"/>
                <a:cs typeface="Questrial"/>
                <a:sym typeface="Questrial"/>
              </a:rPr>
              <a:t>Conditioned Stimulus </a:t>
            </a:r>
            <a:r>
              <a:rPr lang="en-US" sz="2900" b="0" i="0" u="none" strike="noStrike" cap="none">
                <a:solidFill>
                  <a:schemeClr val="dk1"/>
                </a:solidFill>
                <a:latin typeface="Questrial"/>
                <a:ea typeface="Questrial"/>
                <a:cs typeface="Questrial"/>
                <a:sym typeface="Questrial"/>
              </a:rPr>
              <a:t>that provokes a </a:t>
            </a:r>
            <a:r>
              <a:rPr lang="en-US" sz="2900" b="1" i="0" u="sng" strike="noStrike" cap="none">
                <a:solidFill>
                  <a:srgbClr val="FFC000"/>
                </a:solidFill>
                <a:latin typeface="Questrial"/>
                <a:ea typeface="Questrial"/>
                <a:cs typeface="Questrial"/>
                <a:sym typeface="Questrial"/>
              </a:rPr>
              <a:t>Conditioned Response </a:t>
            </a:r>
            <a:r>
              <a:rPr lang="en-US" sz="2900" b="0" i="0" u="none" strike="noStrike" cap="none">
                <a:solidFill>
                  <a:schemeClr val="dk1"/>
                </a:solidFill>
                <a:latin typeface="Questrial"/>
                <a:ea typeface="Questrial"/>
                <a:cs typeface="Questrial"/>
                <a:sym typeface="Questrial"/>
              </a:rPr>
              <a:t>(anticipation of food or something else the dog wants – toys, play).</a:t>
            </a:r>
          </a:p>
          <a:p>
            <a:pPr marL="320040" marR="0" lvl="0" indent="-320040" algn="l" rtl="0">
              <a:spcBef>
                <a:spcPts val="700"/>
              </a:spcBef>
              <a:spcAft>
                <a:spcPts val="0"/>
              </a:spcAft>
              <a:buClr>
                <a:schemeClr val="accent2"/>
              </a:buClr>
              <a:buSzPct val="59999"/>
              <a:buFont typeface="Noto Sans Symbols"/>
              <a:buNone/>
            </a:pPr>
            <a:endParaRPr sz="2900" b="0" i="0" u="none" strike="noStrike" cap="none">
              <a:solidFill>
                <a:schemeClr val="dk1"/>
              </a:solidFill>
              <a:latin typeface="Questrial"/>
              <a:ea typeface="Questrial"/>
              <a:cs typeface="Questrial"/>
              <a:sym typeface="Questrial"/>
            </a:endParaRPr>
          </a:p>
          <a:p>
            <a:pPr marL="0" marR="0" lvl="0" indent="0" algn="l" rtl="0">
              <a:spcBef>
                <a:spcPts val="700"/>
              </a:spcBef>
              <a:spcAft>
                <a:spcPts val="0"/>
              </a:spcAft>
              <a:buClr>
                <a:schemeClr val="accent2"/>
              </a:buClr>
              <a:buSzPct val="25000"/>
              <a:buFont typeface="Noto Sans Symbols"/>
              <a:buNone/>
            </a:pPr>
            <a:r>
              <a:rPr lang="en-US" sz="2900" b="0" i="0" u="none" strike="noStrike" cap="none">
                <a:solidFill>
                  <a:schemeClr val="dk1"/>
                </a:solidFill>
                <a:latin typeface="Questrial"/>
                <a:ea typeface="Questrial"/>
                <a:cs typeface="Questrial"/>
                <a:sym typeface="Questrial"/>
              </a:rPr>
              <a:t>Discovered by Psychologist Ivan Pavlov </a:t>
            </a:r>
          </a:p>
          <a:p>
            <a:pPr marL="0" marR="0" lvl="0" indent="0" algn="l" rtl="0">
              <a:spcBef>
                <a:spcPts val="700"/>
              </a:spcBef>
              <a:buClr>
                <a:schemeClr val="accent2"/>
              </a:buClr>
              <a:buSzPct val="25000"/>
              <a:buFont typeface="Noto Sans Symbols"/>
              <a:buNone/>
            </a:pPr>
            <a:r>
              <a:rPr lang="en-US" sz="2900" b="0" i="0" u="none" strike="noStrike" cap="none">
                <a:solidFill>
                  <a:srgbClr val="FFFF00"/>
                </a:solidFill>
                <a:latin typeface="Questrial"/>
                <a:ea typeface="Questrial"/>
                <a:cs typeface="Questrial"/>
                <a:sym typeface="Questrial"/>
              </a:rPr>
              <a:t>	</a:t>
            </a:r>
            <a:r>
              <a:rPr lang="en-US" sz="2900" b="0" i="0" u="none" strike="noStrike" cap="none">
                <a:solidFill>
                  <a:schemeClr val="dk1"/>
                </a:solidFill>
                <a:latin typeface="Questrial"/>
                <a:ea typeface="Questrial"/>
                <a:cs typeface="Questrial"/>
                <a:sym typeface="Questrial"/>
              </a:rPr>
              <a:t>– Pavlov’s Dogs</a:t>
            </a:r>
          </a:p>
        </p:txBody>
      </p:sp>
      <p:pic>
        <p:nvPicPr>
          <p:cNvPr id="4" name="Shape 652">
            <a:extLst>
              <a:ext uri="{FF2B5EF4-FFF2-40B4-BE49-F238E27FC236}">
                <a16:creationId xmlns:a16="http://schemas.microsoft.com/office/drawing/2014/main" id="{0A578AA5-5476-4111-972C-B289102F33A9}"/>
              </a:ext>
            </a:extLst>
          </p:cNvPr>
          <p:cNvPicPr preferRelativeResize="0"/>
          <p:nvPr/>
        </p:nvPicPr>
        <p:blipFill rotWithShape="1">
          <a:blip r:embed="rId3">
            <a:alphaModFix/>
          </a:blip>
          <a:srcRect/>
          <a:stretch/>
        </p:blipFill>
        <p:spPr>
          <a:xfrm>
            <a:off x="8186074" y="6154909"/>
            <a:ext cx="814952" cy="47605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Shape 265"/>
          <p:cNvSpPr txBox="1">
            <a:spLocks noGrp="1"/>
          </p:cNvSpPr>
          <p:nvPr>
            <p:ph type="body" idx="1"/>
          </p:nvPr>
        </p:nvSpPr>
        <p:spPr>
          <a:xfrm>
            <a:off x="1371600" y="2743200"/>
            <a:ext cx="7123113" cy="1673225"/>
          </a:xfrm>
          <a:prstGeom prst="rect">
            <a:avLst/>
          </a:prstGeom>
          <a:noFill/>
          <a:ln>
            <a:noFill/>
          </a:ln>
        </p:spPr>
        <p:txBody>
          <a:bodyPr wrap="square" lIns="91425" tIns="45700" rIns="91425" bIns="45700" anchor="t" anchorCtr="0">
            <a:noAutofit/>
          </a:bodyPr>
          <a:lstStyle/>
          <a:p>
            <a:pPr marL="0" marR="0" lvl="0" indent="0" algn="l" rtl="0">
              <a:lnSpc>
                <a:spcPct val="80000"/>
              </a:lnSpc>
              <a:spcBef>
                <a:spcPts val="0"/>
              </a:spcBef>
              <a:spcAft>
                <a:spcPts val="0"/>
              </a:spcAft>
              <a:buClr>
                <a:schemeClr val="accent2"/>
              </a:buClr>
              <a:buSzPct val="25000"/>
              <a:buFont typeface="Noto Sans Symbols"/>
              <a:buNone/>
            </a:pPr>
            <a:r>
              <a:rPr lang="en-US" sz="2800" b="0" i="0" u="none" strike="noStrike" cap="none">
                <a:solidFill>
                  <a:schemeClr val="dk2"/>
                </a:solidFill>
                <a:latin typeface="Questrial"/>
                <a:ea typeface="Questrial"/>
                <a:cs typeface="Questrial"/>
                <a:sym typeface="Questrial"/>
              </a:rPr>
              <a:t>As instructors and trainers we want to strengthen safe, positive associations to build trust, companionship and life long partnerships between humans and dogs.</a:t>
            </a:r>
          </a:p>
          <a:p>
            <a:pPr marL="0" marR="0" lvl="0" indent="0" algn="l" rtl="0">
              <a:lnSpc>
                <a:spcPct val="80000"/>
              </a:lnSpc>
              <a:spcBef>
                <a:spcPts val="700"/>
              </a:spcBef>
              <a:spcAft>
                <a:spcPts val="0"/>
              </a:spcAft>
              <a:buClr>
                <a:schemeClr val="accent2"/>
              </a:buClr>
              <a:buSzPct val="25000"/>
              <a:buFont typeface="Noto Sans Symbols"/>
              <a:buNone/>
            </a:pPr>
            <a:endParaRPr sz="2800" b="0" i="0" u="none" strike="noStrike" cap="none">
              <a:solidFill>
                <a:schemeClr val="dk2"/>
              </a:solidFill>
              <a:latin typeface="Questrial"/>
              <a:ea typeface="Questrial"/>
              <a:cs typeface="Questrial"/>
              <a:sym typeface="Questrial"/>
            </a:endParaRPr>
          </a:p>
          <a:p>
            <a:pPr marL="0" marR="0" lvl="0" indent="0" algn="ctr" rtl="0">
              <a:lnSpc>
                <a:spcPct val="80000"/>
              </a:lnSpc>
              <a:spcBef>
                <a:spcPts val="700"/>
              </a:spcBef>
              <a:spcAft>
                <a:spcPts val="0"/>
              </a:spcAft>
              <a:buClr>
                <a:schemeClr val="accent2"/>
              </a:buClr>
              <a:buSzPct val="25000"/>
              <a:buFont typeface="Noto Sans Symbols"/>
              <a:buNone/>
            </a:pPr>
            <a:r>
              <a:rPr lang="en-US" sz="2800" b="1" i="0" u="none" strike="noStrike" cap="none">
                <a:solidFill>
                  <a:srgbClr val="00B050"/>
                </a:solidFill>
                <a:latin typeface="Questrial"/>
                <a:ea typeface="Questrial"/>
                <a:cs typeface="Questrial"/>
                <a:sym typeface="Questrial"/>
              </a:rPr>
              <a:t>Who are your friends and loved ones? </a:t>
            </a:r>
          </a:p>
          <a:p>
            <a:pPr marL="0" marR="0" lvl="0" indent="0" algn="ctr" rtl="0">
              <a:lnSpc>
                <a:spcPct val="80000"/>
              </a:lnSpc>
              <a:spcBef>
                <a:spcPts val="700"/>
              </a:spcBef>
              <a:spcAft>
                <a:spcPts val="0"/>
              </a:spcAft>
              <a:buClr>
                <a:schemeClr val="accent2"/>
              </a:buClr>
              <a:buSzPct val="25000"/>
              <a:buFont typeface="Noto Sans Symbols"/>
              <a:buNone/>
            </a:pPr>
            <a:r>
              <a:rPr lang="en-US" sz="2800" b="1" i="0" u="none" strike="noStrike" cap="none">
                <a:solidFill>
                  <a:srgbClr val="00B050"/>
                </a:solidFill>
                <a:latin typeface="Questrial"/>
                <a:ea typeface="Questrial"/>
                <a:cs typeface="Questrial"/>
                <a:sym typeface="Questrial"/>
              </a:rPr>
              <a:t>What relationships do you have with them?</a:t>
            </a:r>
          </a:p>
          <a:p>
            <a:pPr marL="0" marR="0" lvl="0" indent="0" algn="ctr" rtl="0">
              <a:lnSpc>
                <a:spcPct val="80000"/>
              </a:lnSpc>
              <a:spcBef>
                <a:spcPts val="700"/>
              </a:spcBef>
              <a:spcAft>
                <a:spcPts val="0"/>
              </a:spcAft>
              <a:buClr>
                <a:schemeClr val="accent2"/>
              </a:buClr>
              <a:buSzPct val="25000"/>
              <a:buFont typeface="Noto Sans Symbols"/>
              <a:buNone/>
            </a:pPr>
            <a:r>
              <a:rPr lang="en-US" sz="2800" b="1" i="0" u="none" strike="noStrike" cap="none">
                <a:solidFill>
                  <a:srgbClr val="00B050"/>
                </a:solidFill>
                <a:latin typeface="Questrial"/>
                <a:ea typeface="Questrial"/>
                <a:cs typeface="Questrial"/>
                <a:sym typeface="Questrial"/>
              </a:rPr>
              <a:t>What are they built on?</a:t>
            </a:r>
          </a:p>
          <a:p>
            <a:pPr marL="0" marR="0" lvl="0" indent="0" algn="l" rtl="0">
              <a:lnSpc>
                <a:spcPct val="80000"/>
              </a:lnSpc>
              <a:spcBef>
                <a:spcPts val="700"/>
              </a:spcBef>
              <a:buClr>
                <a:schemeClr val="accent2"/>
              </a:buClr>
              <a:buSzPct val="25000"/>
              <a:buFont typeface="Noto Sans Symbols"/>
              <a:buNone/>
            </a:pPr>
            <a:endParaRPr sz="1825" b="0" i="0" u="none" strike="noStrike" cap="none">
              <a:solidFill>
                <a:schemeClr val="dk2"/>
              </a:solidFill>
              <a:latin typeface="Questrial"/>
              <a:ea typeface="Questrial"/>
              <a:cs typeface="Questrial"/>
              <a:sym typeface="Questrial"/>
            </a:endParaRPr>
          </a:p>
        </p:txBody>
      </p:sp>
      <p:sp>
        <p:nvSpPr>
          <p:cNvPr id="266" name="Shape 266"/>
          <p:cNvSpPr txBox="1">
            <a:spLocks noGrp="1"/>
          </p:cNvSpPr>
          <p:nvPr>
            <p:ph type="title"/>
          </p:nvPr>
        </p:nvSpPr>
        <p:spPr>
          <a:xfrm>
            <a:off x="1371600" y="1600200"/>
            <a:ext cx="76200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FFFFFF"/>
              </a:buClr>
              <a:buSzPct val="25000"/>
              <a:buFont typeface="Questrial"/>
              <a:buNone/>
            </a:pPr>
            <a:r>
              <a:rPr lang="en-US" sz="4400" b="0" i="0" u="none" strike="noStrike" cap="none">
                <a:solidFill>
                  <a:srgbClr val="FFFFFF"/>
                </a:solidFill>
                <a:latin typeface="Questrial"/>
                <a:ea typeface="Questrial"/>
                <a:cs typeface="Questrial"/>
                <a:sym typeface="Questrial"/>
              </a:rPr>
              <a:t>Why do we care?</a:t>
            </a:r>
          </a:p>
        </p:txBody>
      </p:sp>
      <p:pic>
        <p:nvPicPr>
          <p:cNvPr id="4" name="Shape 652">
            <a:extLst>
              <a:ext uri="{FF2B5EF4-FFF2-40B4-BE49-F238E27FC236}">
                <a16:creationId xmlns:a16="http://schemas.microsoft.com/office/drawing/2014/main" id="{B9DB74E7-E9D5-406A-AF27-6B4D8FB56F94}"/>
              </a:ext>
            </a:extLst>
          </p:cNvPr>
          <p:cNvPicPr preferRelativeResize="0"/>
          <p:nvPr/>
        </p:nvPicPr>
        <p:blipFill rotWithShape="1">
          <a:blip r:embed="rId3">
            <a:alphaModFix/>
          </a:blip>
          <a:srcRect/>
          <a:stretch/>
        </p:blipFill>
        <p:spPr>
          <a:xfrm>
            <a:off x="8186074" y="6154909"/>
            <a:ext cx="814952" cy="47605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Shape 271"/>
          <p:cNvSpPr txBox="1">
            <a:spLocks noGrp="1"/>
          </p:cNvSpPr>
          <p:nvPr>
            <p:ph type="title"/>
          </p:nvPr>
        </p:nvSpPr>
        <p:spPr>
          <a:xfrm>
            <a:off x="609600" y="273050"/>
            <a:ext cx="8077200" cy="869950"/>
          </a:xfrm>
          <a:prstGeom prst="rect">
            <a:avLst/>
          </a:prstGeom>
          <a:noFill/>
          <a:ln>
            <a:noFill/>
          </a:ln>
        </p:spPr>
        <p:txBody>
          <a:bodyPr wrap="square" lIns="91425" tIns="45700" rIns="91425" bIns="45700" anchor="ctr" anchorCtr="0">
            <a:noAutofit/>
          </a:bodyPr>
          <a:lstStyle/>
          <a:p>
            <a:pPr marL="0" marR="0" lvl="0" indent="0" algn="l" rtl="0">
              <a:spcBef>
                <a:spcPts val="0"/>
              </a:spcBef>
              <a:buClr>
                <a:schemeClr val="dk2"/>
              </a:buClr>
              <a:buSzPct val="25000"/>
              <a:buFont typeface="Questrial"/>
              <a:buNone/>
            </a:pPr>
            <a:r>
              <a:rPr lang="en-US" sz="4400" b="0" i="0" u="none" strike="noStrike" cap="none">
                <a:solidFill>
                  <a:schemeClr val="dk2"/>
                </a:solidFill>
                <a:latin typeface="Questrial"/>
                <a:ea typeface="Questrial"/>
                <a:cs typeface="Questrial"/>
                <a:sym typeface="Questrial"/>
              </a:rPr>
              <a:t>Hands On Learning</a:t>
            </a:r>
          </a:p>
        </p:txBody>
      </p:sp>
      <p:sp>
        <p:nvSpPr>
          <p:cNvPr id="272" name="Shape 272"/>
          <p:cNvSpPr txBox="1">
            <a:spLocks noGrp="1"/>
          </p:cNvSpPr>
          <p:nvPr>
            <p:ph type="body" idx="1"/>
          </p:nvPr>
        </p:nvSpPr>
        <p:spPr>
          <a:xfrm>
            <a:off x="609600" y="1752600"/>
            <a:ext cx="1600200" cy="4343400"/>
          </a:xfrm>
          <a:prstGeom prst="rect">
            <a:avLst/>
          </a:prstGeom>
          <a:solidFill>
            <a:schemeClr val="accent2"/>
          </a:solidFill>
          <a:ln w="50800" cap="sq" cmpd="dbl">
            <a:solidFill>
              <a:schemeClr val="accent2"/>
            </a:solidFill>
            <a:prstDash val="solid"/>
            <a:miter lim="800000"/>
            <a:headEnd type="none" w="med" len="med"/>
            <a:tailEnd type="none" w="med" len="med"/>
          </a:ln>
        </p:spPr>
        <p:txBody>
          <a:bodyPr wrap="square" lIns="137150" tIns="182875" rIns="137150" bIns="91425" anchor="t" anchorCtr="0">
            <a:noAutofit/>
          </a:bodyPr>
          <a:lstStyle/>
          <a:p>
            <a:pPr marL="0" marR="0" lvl="0" indent="0" algn="l" rtl="0">
              <a:spcBef>
                <a:spcPts val="0"/>
              </a:spcBef>
              <a:spcAft>
                <a:spcPts val="0"/>
              </a:spcAft>
              <a:buClr>
                <a:schemeClr val="accent2"/>
              </a:buClr>
              <a:buSzPct val="25000"/>
              <a:buFont typeface="Noto Sans Symbols"/>
              <a:buNone/>
            </a:pPr>
            <a:endParaRPr sz="1800" b="0" i="0" u="none" strike="noStrike" cap="none">
              <a:solidFill>
                <a:schemeClr val="dk1"/>
              </a:solidFill>
              <a:latin typeface="Questrial"/>
              <a:ea typeface="Questrial"/>
              <a:cs typeface="Questrial"/>
              <a:sym typeface="Questrial"/>
            </a:endParaRPr>
          </a:p>
          <a:p>
            <a:pPr marL="0" marR="0" lvl="0" indent="0" algn="l" rtl="0">
              <a:spcBef>
                <a:spcPts val="1700"/>
              </a:spcBef>
              <a:spcAft>
                <a:spcPts val="0"/>
              </a:spcAft>
              <a:buClr>
                <a:schemeClr val="accent2"/>
              </a:buClr>
              <a:buSzPct val="25000"/>
              <a:buFont typeface="Noto Sans Symbols"/>
              <a:buNone/>
            </a:pPr>
            <a:endParaRPr sz="1800" b="0" i="0" u="none" strike="noStrike" cap="none">
              <a:solidFill>
                <a:schemeClr val="dk1"/>
              </a:solidFill>
              <a:latin typeface="Questrial"/>
              <a:ea typeface="Questrial"/>
              <a:cs typeface="Questrial"/>
              <a:sym typeface="Questrial"/>
            </a:endParaRPr>
          </a:p>
        </p:txBody>
      </p:sp>
      <p:sp>
        <p:nvSpPr>
          <p:cNvPr id="273" name="Shape 273"/>
          <p:cNvSpPr txBox="1">
            <a:spLocks noGrp="1"/>
          </p:cNvSpPr>
          <p:nvPr>
            <p:ph type="body" idx="2"/>
          </p:nvPr>
        </p:nvSpPr>
        <p:spPr>
          <a:xfrm>
            <a:off x="2362200" y="1752600"/>
            <a:ext cx="6400800" cy="4419600"/>
          </a:xfrm>
          <a:prstGeom prst="rect">
            <a:avLst/>
          </a:prstGeom>
          <a:noFill/>
          <a:ln>
            <a:noFill/>
          </a:ln>
        </p:spPr>
        <p:txBody>
          <a:bodyPr wrap="square" lIns="91425" tIns="45700" rIns="91425" bIns="45700" anchor="t" anchorCtr="0">
            <a:noAutofit/>
          </a:bodyPr>
          <a:lstStyle/>
          <a:p>
            <a:pPr marL="320040" marR="0" lvl="0" indent="-320040" algn="l" rtl="0">
              <a:spcBef>
                <a:spcPts val="0"/>
              </a:spcBef>
              <a:spcAft>
                <a:spcPts val="0"/>
              </a:spcAft>
              <a:buClr>
                <a:schemeClr val="accent2"/>
              </a:buClr>
              <a:buSzPct val="59999"/>
              <a:buFont typeface="Noto Sans Symbols"/>
              <a:buChar char="◻"/>
            </a:pPr>
            <a:r>
              <a:rPr lang="en-US" sz="2900" b="0" i="0" u="none" strike="noStrike" cap="none" dirty="0">
                <a:solidFill>
                  <a:schemeClr val="dk1"/>
                </a:solidFill>
                <a:latin typeface="Questrial"/>
                <a:ea typeface="Questrial"/>
                <a:cs typeface="Questrial"/>
                <a:sym typeface="Questrial"/>
              </a:rPr>
              <a:t>+R Behavior Shaping Game</a:t>
            </a:r>
          </a:p>
          <a:p>
            <a:pPr marL="640080" marR="0" lvl="1" indent="-284480" algn="l" rtl="0">
              <a:spcBef>
                <a:spcPts val="550"/>
              </a:spcBef>
              <a:spcAft>
                <a:spcPts val="0"/>
              </a:spcAft>
              <a:buClr>
                <a:schemeClr val="accent1"/>
              </a:buClr>
              <a:buSzPct val="70000"/>
              <a:buFont typeface="Noto Sans Symbols"/>
              <a:buChar char="⬜"/>
            </a:pPr>
            <a:r>
              <a:rPr lang="en-US" sz="2600" b="0" i="0" u="none" strike="noStrike" cap="none" dirty="0">
                <a:solidFill>
                  <a:schemeClr val="dk1"/>
                </a:solidFill>
                <a:latin typeface="Questrial"/>
                <a:ea typeface="Questrial"/>
                <a:cs typeface="Questrial"/>
                <a:sym typeface="Questrial"/>
              </a:rPr>
              <a:t>1person is a trainer</a:t>
            </a:r>
          </a:p>
          <a:p>
            <a:pPr marL="640080" marR="0" lvl="1" indent="-284480" algn="l" rtl="0">
              <a:spcBef>
                <a:spcPts val="550"/>
              </a:spcBef>
              <a:spcAft>
                <a:spcPts val="0"/>
              </a:spcAft>
              <a:buClr>
                <a:schemeClr val="accent1"/>
              </a:buClr>
              <a:buSzPct val="70000"/>
              <a:buFont typeface="Noto Sans Symbols"/>
              <a:buChar char="⬜"/>
            </a:pPr>
            <a:r>
              <a:rPr lang="en-US" sz="2600" b="0" i="0" u="none" strike="noStrike" cap="none" dirty="0">
                <a:solidFill>
                  <a:schemeClr val="dk1"/>
                </a:solidFill>
                <a:latin typeface="Questrial"/>
                <a:ea typeface="Questrial"/>
                <a:cs typeface="Questrial"/>
                <a:sym typeface="Questrial"/>
              </a:rPr>
              <a:t>1 person is a trainee</a:t>
            </a:r>
          </a:p>
          <a:p>
            <a:pPr marL="640080" marR="0" lvl="1" indent="-284480" algn="l" rtl="0">
              <a:spcBef>
                <a:spcPts val="550"/>
              </a:spcBef>
              <a:spcAft>
                <a:spcPts val="0"/>
              </a:spcAft>
              <a:buClr>
                <a:schemeClr val="accent1"/>
              </a:buClr>
              <a:buSzPct val="70000"/>
              <a:buFont typeface="Noto Sans Symbols"/>
              <a:buChar char="⬜"/>
            </a:pPr>
            <a:r>
              <a:rPr lang="en-US" sz="2600" b="0" i="0" u="none" strike="noStrike" cap="none" dirty="0">
                <a:solidFill>
                  <a:schemeClr val="dk1"/>
                </a:solidFill>
                <a:latin typeface="Questrial"/>
                <a:ea typeface="Questrial"/>
                <a:cs typeface="Questrial"/>
                <a:sym typeface="Questrial"/>
              </a:rPr>
              <a:t>No verbal directions</a:t>
            </a:r>
          </a:p>
          <a:p>
            <a:pPr marL="640080" marR="0" lvl="1" indent="-284480" algn="l" rtl="0">
              <a:spcBef>
                <a:spcPts val="550"/>
              </a:spcBef>
              <a:spcAft>
                <a:spcPts val="0"/>
              </a:spcAft>
              <a:buClr>
                <a:schemeClr val="accent1"/>
              </a:buClr>
              <a:buSzPct val="70000"/>
              <a:buFont typeface="Noto Sans Symbols"/>
              <a:buChar char="⬜"/>
            </a:pPr>
            <a:r>
              <a:rPr lang="en-US" sz="2600" b="0" i="0" u="none" strike="noStrike" cap="none" dirty="0">
                <a:solidFill>
                  <a:schemeClr val="dk1"/>
                </a:solidFill>
                <a:latin typeface="Questrial"/>
                <a:ea typeface="Questrial"/>
                <a:cs typeface="Questrial"/>
                <a:sym typeface="Questrial"/>
              </a:rPr>
              <a:t>Human behaviors</a:t>
            </a:r>
          </a:p>
          <a:p>
            <a:pPr marL="640080" marR="0" lvl="1" indent="-284480" algn="l" rtl="0">
              <a:spcBef>
                <a:spcPts val="550"/>
              </a:spcBef>
              <a:spcAft>
                <a:spcPts val="0"/>
              </a:spcAft>
              <a:buClr>
                <a:schemeClr val="accent1"/>
              </a:buClr>
              <a:buSzPct val="70000"/>
              <a:buFont typeface="Noto Sans Symbols"/>
              <a:buChar char="⬜"/>
            </a:pPr>
            <a:r>
              <a:rPr lang="en-US" sz="2600" b="0" i="0" u="none" strike="noStrike" cap="none" dirty="0">
                <a:solidFill>
                  <a:schemeClr val="dk1"/>
                </a:solidFill>
                <a:latin typeface="Questrial"/>
                <a:ea typeface="Questrial"/>
                <a:cs typeface="Questrial"/>
                <a:sym typeface="Questrial"/>
              </a:rPr>
              <a:t>Use clicker (marker) to communicate</a:t>
            </a:r>
          </a:p>
        </p:txBody>
      </p:sp>
      <p:pic>
        <p:nvPicPr>
          <p:cNvPr id="5" name="Shape 652">
            <a:extLst>
              <a:ext uri="{FF2B5EF4-FFF2-40B4-BE49-F238E27FC236}">
                <a16:creationId xmlns:a16="http://schemas.microsoft.com/office/drawing/2014/main" id="{A3CDF6B5-D531-4E0A-8068-0F5D7D3F63E9}"/>
              </a:ext>
            </a:extLst>
          </p:cNvPr>
          <p:cNvPicPr preferRelativeResize="0"/>
          <p:nvPr/>
        </p:nvPicPr>
        <p:blipFill rotWithShape="1">
          <a:blip r:embed="rId3">
            <a:alphaModFix/>
          </a:blip>
          <a:srcRect/>
          <a:stretch/>
        </p:blipFill>
        <p:spPr>
          <a:xfrm>
            <a:off x="8186074" y="6154909"/>
            <a:ext cx="814952" cy="47605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Shape 658"/>
          <p:cNvSpPr txBox="1">
            <a:spLocks noGrp="1"/>
          </p:cNvSpPr>
          <p:nvPr>
            <p:ph type="title"/>
          </p:nvPr>
        </p:nvSpPr>
        <p:spPr>
          <a:xfrm>
            <a:off x="1371600" y="1600200"/>
            <a:ext cx="76200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FFFFFF"/>
              </a:buClr>
              <a:buSzPct val="25000"/>
              <a:buFont typeface="Questrial"/>
              <a:buNone/>
            </a:pPr>
            <a:r>
              <a:rPr lang="en-US" sz="3600" b="0" i="0" u="none" strike="noStrike" cap="none">
                <a:solidFill>
                  <a:srgbClr val="FFFFFF"/>
                </a:solidFill>
                <a:latin typeface="Questrial"/>
                <a:ea typeface="Questrial"/>
                <a:cs typeface="Questrial"/>
                <a:sym typeface="Questrial"/>
              </a:rPr>
              <a:t>Enrichment</a:t>
            </a:r>
          </a:p>
        </p:txBody>
      </p:sp>
      <p:pic>
        <p:nvPicPr>
          <p:cNvPr id="659" name="Shape 659" descr="DSC_0088.JPG"/>
          <p:cNvPicPr preferRelativeResize="0"/>
          <p:nvPr/>
        </p:nvPicPr>
        <p:blipFill rotWithShape="1">
          <a:blip r:embed="rId3">
            <a:alphaModFix/>
          </a:blip>
          <a:srcRect/>
          <a:stretch/>
        </p:blipFill>
        <p:spPr>
          <a:xfrm>
            <a:off x="1400174" y="2743200"/>
            <a:ext cx="4915850" cy="387240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Shape 664"/>
          <p:cNvSpPr txBox="1">
            <a:spLocks noGrp="1"/>
          </p:cNvSpPr>
          <p:nvPr>
            <p:ph type="title"/>
          </p:nvPr>
        </p:nvSpPr>
        <p:spPr>
          <a:xfrm>
            <a:off x="612648" y="228600"/>
            <a:ext cx="81534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chemeClr val="dk2"/>
              </a:buClr>
              <a:buSzPct val="25000"/>
              <a:buFont typeface="Questrial"/>
              <a:buNone/>
            </a:pPr>
            <a:r>
              <a:rPr lang="en-US" sz="4400" b="0" i="0" u="none" strike="noStrike" cap="none">
                <a:solidFill>
                  <a:schemeClr val="dk2"/>
                </a:solidFill>
                <a:latin typeface="Questrial"/>
                <a:ea typeface="Questrial"/>
                <a:cs typeface="Questrial"/>
                <a:sym typeface="Questrial"/>
              </a:rPr>
              <a:t>Importance of enrichment</a:t>
            </a:r>
          </a:p>
        </p:txBody>
      </p:sp>
      <p:sp>
        <p:nvSpPr>
          <p:cNvPr id="665" name="Shape 665"/>
          <p:cNvSpPr txBox="1">
            <a:spLocks noGrp="1"/>
          </p:cNvSpPr>
          <p:nvPr>
            <p:ph type="body" idx="1"/>
          </p:nvPr>
        </p:nvSpPr>
        <p:spPr>
          <a:xfrm>
            <a:off x="612648" y="1600200"/>
            <a:ext cx="8153400" cy="4495800"/>
          </a:xfrm>
          <a:prstGeom prst="rect">
            <a:avLst/>
          </a:prstGeom>
          <a:noFill/>
          <a:ln>
            <a:noFill/>
          </a:ln>
        </p:spPr>
        <p:txBody>
          <a:bodyPr wrap="square" lIns="91425" tIns="45700" rIns="91425" bIns="45700" anchor="t" anchorCtr="0">
            <a:noAutofit/>
          </a:bodyPr>
          <a:lstStyle/>
          <a:p>
            <a:pPr marL="320040" marR="0" lvl="0" indent="-320040" algn="l" rtl="0">
              <a:lnSpc>
                <a:spcPct val="80000"/>
              </a:lnSpc>
              <a:spcBef>
                <a:spcPts val="0"/>
              </a:spcBef>
              <a:spcAft>
                <a:spcPts val="0"/>
              </a:spcAft>
              <a:buClr>
                <a:schemeClr val="accent2"/>
              </a:buClr>
              <a:buSzPct val="60869"/>
              <a:buFont typeface="Noto Sans Symbols"/>
              <a:buChar char="◻"/>
            </a:pPr>
            <a:r>
              <a:rPr lang="en-US" sz="2029" b="0" i="0" u="none" strike="noStrike" cap="none">
                <a:solidFill>
                  <a:schemeClr val="dk1"/>
                </a:solidFill>
                <a:latin typeface="Questrial"/>
                <a:ea typeface="Questrial"/>
                <a:cs typeface="Questrial"/>
                <a:sym typeface="Questrial"/>
              </a:rPr>
              <a:t>Stress begins as soon as the animal is placed in the shelter and doesn’t completely end until the animal is adopted</a:t>
            </a:r>
          </a:p>
          <a:p>
            <a:pPr marL="320040" marR="0" lvl="0" indent="-320040" algn="l" rtl="0">
              <a:lnSpc>
                <a:spcPct val="80000"/>
              </a:lnSpc>
              <a:spcBef>
                <a:spcPts val="700"/>
              </a:spcBef>
              <a:spcAft>
                <a:spcPts val="0"/>
              </a:spcAft>
              <a:buClr>
                <a:schemeClr val="accent2"/>
              </a:buClr>
              <a:buSzPct val="60869"/>
              <a:buFont typeface="Noto Sans Symbols"/>
              <a:buChar char="◻"/>
            </a:pPr>
            <a:r>
              <a:rPr lang="en-US" sz="2029" b="0" i="0" u="none" strike="noStrike" cap="none">
                <a:solidFill>
                  <a:schemeClr val="dk1"/>
                </a:solidFill>
                <a:latin typeface="Questrial"/>
                <a:ea typeface="Questrial"/>
                <a:cs typeface="Questrial"/>
                <a:sym typeface="Questrial"/>
              </a:rPr>
              <a:t>Stress is a huge factor in the health of both animals and </a:t>
            </a:r>
            <a:r>
              <a:rPr lang="en-US" sz="2029" b="0" i="1" u="none" strike="noStrike" cap="none">
                <a:solidFill>
                  <a:schemeClr val="dk1"/>
                </a:solidFill>
                <a:latin typeface="Questrial"/>
                <a:ea typeface="Questrial"/>
                <a:cs typeface="Questrial"/>
                <a:sym typeface="Questrial"/>
              </a:rPr>
              <a:t>humans-</a:t>
            </a:r>
            <a:r>
              <a:rPr lang="en-US" sz="2029" b="0" i="0" u="none" strike="noStrike" cap="none">
                <a:solidFill>
                  <a:schemeClr val="dk1"/>
                </a:solidFill>
                <a:latin typeface="Questrial"/>
                <a:ea typeface="Questrial"/>
                <a:cs typeface="Questrial"/>
                <a:sym typeface="Questrial"/>
              </a:rPr>
              <a:t>How do you alleviate your stress? EX: Vacation, reading, relaxing, walking </a:t>
            </a:r>
          </a:p>
          <a:p>
            <a:pPr marL="320040" marR="0" lvl="0" indent="-320040" algn="l" rtl="0">
              <a:lnSpc>
                <a:spcPct val="80000"/>
              </a:lnSpc>
              <a:spcBef>
                <a:spcPts val="700"/>
              </a:spcBef>
              <a:spcAft>
                <a:spcPts val="0"/>
              </a:spcAft>
              <a:buClr>
                <a:schemeClr val="accent2"/>
              </a:buClr>
              <a:buSzPct val="60869"/>
              <a:buFont typeface="Noto Sans Symbols"/>
              <a:buChar char="◻"/>
            </a:pPr>
            <a:r>
              <a:rPr lang="en-US" sz="2029" b="0" i="0" u="none" strike="noStrike" cap="none">
                <a:solidFill>
                  <a:schemeClr val="dk1"/>
                </a:solidFill>
                <a:latin typeface="Questrial"/>
                <a:ea typeface="Questrial"/>
                <a:cs typeface="Questrial"/>
                <a:sym typeface="Questrial"/>
              </a:rPr>
              <a:t>Stressed animals are harder to adopt</a:t>
            </a:r>
          </a:p>
          <a:p>
            <a:pPr marL="320040" marR="0" lvl="0" indent="-320040" algn="l" rtl="0">
              <a:lnSpc>
                <a:spcPct val="80000"/>
              </a:lnSpc>
              <a:spcBef>
                <a:spcPts val="700"/>
              </a:spcBef>
              <a:spcAft>
                <a:spcPts val="0"/>
              </a:spcAft>
              <a:buClr>
                <a:schemeClr val="accent2"/>
              </a:buClr>
              <a:buSzPct val="60869"/>
              <a:buFont typeface="Noto Sans Symbols"/>
              <a:buChar char="◻"/>
            </a:pPr>
            <a:r>
              <a:rPr lang="en-US" sz="2029" b="0" i="0" u="none" strike="noStrike" cap="none">
                <a:solidFill>
                  <a:schemeClr val="dk1"/>
                </a:solidFill>
                <a:latin typeface="Questrial"/>
                <a:ea typeface="Questrial"/>
                <a:cs typeface="Questrial"/>
                <a:sym typeface="Questrial"/>
              </a:rPr>
              <a:t>Stressed animals show more aggression </a:t>
            </a:r>
            <a:r>
              <a:rPr lang="en-US" sz="2029" b="0" i="1" u="none" strike="noStrike" cap="none">
                <a:solidFill>
                  <a:schemeClr val="dk1"/>
                </a:solidFill>
                <a:latin typeface="Questrial"/>
                <a:ea typeface="Questrial"/>
                <a:cs typeface="Questrial"/>
                <a:sym typeface="Questrial"/>
              </a:rPr>
              <a:t>even</a:t>
            </a:r>
            <a:r>
              <a:rPr lang="en-US" sz="2029" b="0" i="0" u="none" strike="noStrike" cap="none">
                <a:solidFill>
                  <a:schemeClr val="dk1"/>
                </a:solidFill>
                <a:latin typeface="Questrial"/>
                <a:ea typeface="Questrial"/>
                <a:cs typeface="Questrial"/>
                <a:sym typeface="Questrial"/>
              </a:rPr>
              <a:t> if they were not aggressive when entering the shelter-</a:t>
            </a:r>
          </a:p>
          <a:p>
            <a:pPr marL="320040" marR="0" lvl="0" indent="-320040" algn="l" rtl="0">
              <a:lnSpc>
                <a:spcPct val="80000"/>
              </a:lnSpc>
              <a:spcBef>
                <a:spcPts val="700"/>
              </a:spcBef>
              <a:spcAft>
                <a:spcPts val="0"/>
              </a:spcAft>
              <a:buClr>
                <a:schemeClr val="accent2"/>
              </a:buClr>
              <a:buSzPct val="60869"/>
              <a:buFont typeface="Noto Sans Symbols"/>
              <a:buChar char="◻"/>
            </a:pPr>
            <a:r>
              <a:rPr lang="en-US" sz="2029" b="0" i="0" u="none" strike="noStrike" cap="none">
                <a:solidFill>
                  <a:schemeClr val="dk1"/>
                </a:solidFill>
                <a:latin typeface="Questrial"/>
                <a:ea typeface="Questrial"/>
                <a:cs typeface="Questrial"/>
                <a:sym typeface="Questrial"/>
              </a:rPr>
              <a:t>Stress results in placing an animal into a heightened survival mode and the </a:t>
            </a:r>
            <a:r>
              <a:rPr lang="en-US" sz="2029" b="0" i="1" u="none" strike="noStrike" cap="none">
                <a:solidFill>
                  <a:schemeClr val="dk1"/>
                </a:solidFill>
                <a:latin typeface="Questrial"/>
                <a:ea typeface="Questrial"/>
                <a:cs typeface="Questrial"/>
                <a:sym typeface="Questrial"/>
              </a:rPr>
              <a:t>Fight or Flight </a:t>
            </a:r>
            <a:r>
              <a:rPr lang="en-US" sz="2029" b="0" i="0" u="none" strike="noStrike" cap="none">
                <a:solidFill>
                  <a:schemeClr val="dk1"/>
                </a:solidFill>
                <a:latin typeface="Questrial"/>
                <a:ea typeface="Questrial"/>
                <a:cs typeface="Questrial"/>
                <a:sym typeface="Questrial"/>
              </a:rPr>
              <a:t>behaviors start to appear-  </a:t>
            </a:r>
          </a:p>
          <a:p>
            <a:pPr marL="320040" marR="0" lvl="0" indent="-320040" algn="l" rtl="0">
              <a:lnSpc>
                <a:spcPct val="80000"/>
              </a:lnSpc>
              <a:spcBef>
                <a:spcPts val="700"/>
              </a:spcBef>
              <a:spcAft>
                <a:spcPts val="0"/>
              </a:spcAft>
              <a:buClr>
                <a:schemeClr val="accent2"/>
              </a:buClr>
              <a:buSzPct val="60869"/>
              <a:buFont typeface="Noto Sans Symbols"/>
              <a:buChar char="◻"/>
            </a:pPr>
            <a:r>
              <a:rPr lang="en-US" sz="2029" b="0" i="0" u="none" strike="noStrike" cap="none">
                <a:solidFill>
                  <a:schemeClr val="dk1"/>
                </a:solidFill>
                <a:latin typeface="Questrial"/>
                <a:ea typeface="Questrial"/>
                <a:cs typeface="Questrial"/>
                <a:sym typeface="Questrial"/>
              </a:rPr>
              <a:t>All living creatures have this instinct in them including humans.</a:t>
            </a:r>
          </a:p>
          <a:p>
            <a:pPr marL="320040" marR="0" lvl="0" indent="-320040" algn="l" rtl="0">
              <a:lnSpc>
                <a:spcPct val="80000"/>
              </a:lnSpc>
              <a:spcBef>
                <a:spcPts val="700"/>
              </a:spcBef>
              <a:spcAft>
                <a:spcPts val="0"/>
              </a:spcAft>
              <a:buClr>
                <a:schemeClr val="accent2"/>
              </a:buClr>
              <a:buSzPct val="60869"/>
              <a:buFont typeface="Noto Sans Symbols"/>
              <a:buChar char="◻"/>
            </a:pPr>
            <a:r>
              <a:rPr lang="en-US" sz="2029" b="0" i="0" u="none" strike="noStrike" cap="none">
                <a:solidFill>
                  <a:schemeClr val="dk1"/>
                </a:solidFill>
                <a:latin typeface="Questrial"/>
                <a:ea typeface="Questrial"/>
                <a:cs typeface="Questrial"/>
                <a:sym typeface="Questrial"/>
              </a:rPr>
              <a:t>If we didn’t have the fight of flight mode, we would die. Its that simple.</a:t>
            </a:r>
          </a:p>
          <a:p>
            <a:pPr marL="320040" marR="0" lvl="0" indent="-320040" algn="l" rtl="0">
              <a:lnSpc>
                <a:spcPct val="80000"/>
              </a:lnSpc>
              <a:spcBef>
                <a:spcPts val="700"/>
              </a:spcBef>
              <a:spcAft>
                <a:spcPts val="0"/>
              </a:spcAft>
              <a:buClr>
                <a:schemeClr val="accent2"/>
              </a:buClr>
              <a:buSzPct val="60869"/>
              <a:buFont typeface="Noto Sans Symbols"/>
              <a:buChar char="◻"/>
            </a:pPr>
            <a:r>
              <a:rPr lang="en-US" sz="2029" b="1" i="0" u="none" strike="noStrike" cap="none">
                <a:solidFill>
                  <a:schemeClr val="dk1"/>
                </a:solidFill>
                <a:latin typeface="Questrial"/>
                <a:ea typeface="Questrial"/>
                <a:cs typeface="Questrial"/>
                <a:sym typeface="Questrial"/>
              </a:rPr>
              <a:t>SIGNS OF STRESS SHOULD NOT BE IGNORED.. it affects both training and adoptability.. </a:t>
            </a:r>
          </a:p>
          <a:p>
            <a:pPr marL="320040" marR="0" lvl="0" indent="-320040" algn="l" rtl="0">
              <a:lnSpc>
                <a:spcPct val="80000"/>
              </a:lnSpc>
              <a:spcBef>
                <a:spcPts val="700"/>
              </a:spcBef>
              <a:buClr>
                <a:schemeClr val="accent2"/>
              </a:buClr>
              <a:buSzPct val="60900"/>
              <a:buFont typeface="Noto Sans Symbols"/>
              <a:buNone/>
            </a:pPr>
            <a:endParaRPr sz="2029" b="0" i="0" u="none" strike="noStrike" cap="none">
              <a:solidFill>
                <a:schemeClr val="dk1"/>
              </a:solidFill>
              <a:latin typeface="Questrial"/>
              <a:ea typeface="Questrial"/>
              <a:cs typeface="Questrial"/>
              <a:sym typeface="Quest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Shape 670"/>
          <p:cNvSpPr txBox="1">
            <a:spLocks noGrp="1"/>
          </p:cNvSpPr>
          <p:nvPr>
            <p:ph type="title"/>
          </p:nvPr>
        </p:nvSpPr>
        <p:spPr>
          <a:xfrm>
            <a:off x="612648" y="228600"/>
            <a:ext cx="81534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chemeClr val="dk2"/>
              </a:buClr>
              <a:buSzPct val="25000"/>
              <a:buFont typeface="Questrial"/>
              <a:buNone/>
            </a:pPr>
            <a:r>
              <a:rPr lang="en-US" sz="4400" b="0" i="0" u="none" strike="noStrike" cap="none">
                <a:solidFill>
                  <a:schemeClr val="dk2"/>
                </a:solidFill>
                <a:latin typeface="Questrial"/>
                <a:ea typeface="Questrial"/>
                <a:cs typeface="Questrial"/>
                <a:sym typeface="Questrial"/>
              </a:rPr>
              <a:t>Causes of stress in shelters</a:t>
            </a:r>
          </a:p>
        </p:txBody>
      </p:sp>
      <p:sp>
        <p:nvSpPr>
          <p:cNvPr id="671" name="Shape 671"/>
          <p:cNvSpPr txBox="1">
            <a:spLocks noGrp="1"/>
          </p:cNvSpPr>
          <p:nvPr>
            <p:ph type="body" idx="1"/>
          </p:nvPr>
        </p:nvSpPr>
        <p:spPr>
          <a:xfrm>
            <a:off x="612648" y="1600200"/>
            <a:ext cx="8153400" cy="4495800"/>
          </a:xfrm>
          <a:prstGeom prst="rect">
            <a:avLst/>
          </a:prstGeom>
          <a:noFill/>
          <a:ln>
            <a:noFill/>
          </a:ln>
        </p:spPr>
        <p:txBody>
          <a:bodyPr wrap="square" lIns="91425" tIns="45700" rIns="91425" bIns="45700" anchor="t" anchorCtr="0">
            <a:noAutofit/>
          </a:bodyPr>
          <a:lstStyle/>
          <a:p>
            <a:pPr marL="320040" marR="0" lvl="0" indent="-320040" algn="l" rtl="0">
              <a:spcBef>
                <a:spcPts val="0"/>
              </a:spcBef>
              <a:spcAft>
                <a:spcPts val="0"/>
              </a:spcAft>
              <a:buClr>
                <a:schemeClr val="accent2"/>
              </a:buClr>
              <a:buSzPct val="59999"/>
              <a:buFont typeface="Noto Sans Symbols"/>
              <a:buChar char="◻"/>
            </a:pPr>
            <a:r>
              <a:rPr lang="en-US" sz="2900" b="0" i="0" u="none" strike="noStrike" cap="none">
                <a:solidFill>
                  <a:schemeClr val="dk1"/>
                </a:solidFill>
                <a:latin typeface="Questrial"/>
                <a:ea typeface="Questrial"/>
                <a:cs typeface="Questrial"/>
                <a:sym typeface="Questrial"/>
              </a:rPr>
              <a:t>Imagine this…you’ve spent the last 3 years, 8 years, 12 years, living with your family. Enjoying life. Happy. Then one day you go for a car ride and end up being forced into strangers hands, led into a 6’x10’ cage(if your lucky) where it is so deafening loud, cold, wet, and every dog around you acts like they want to kill you. Your confused. Scared. Shaking. And you wonder….how long will this last?   </a:t>
            </a:r>
          </a:p>
          <a:p>
            <a:pPr marL="320040" marR="0" lvl="0" indent="-320040" algn="l" rtl="0">
              <a:spcBef>
                <a:spcPts val="700"/>
              </a:spcBef>
              <a:buClr>
                <a:schemeClr val="accent2"/>
              </a:buClr>
              <a:buSzPct val="59999"/>
              <a:buFont typeface="Noto Sans Symbols"/>
              <a:buNone/>
            </a:pPr>
            <a:endParaRPr sz="2900" b="0" i="0" u="none" strike="noStrike" cap="none">
              <a:solidFill>
                <a:schemeClr val="dk1"/>
              </a:solidFill>
              <a:latin typeface="Questrial"/>
              <a:ea typeface="Questrial"/>
              <a:cs typeface="Questrial"/>
              <a:sym typeface="Quest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Shape 676"/>
          <p:cNvSpPr txBox="1">
            <a:spLocks noGrp="1"/>
          </p:cNvSpPr>
          <p:nvPr>
            <p:ph type="title"/>
          </p:nvPr>
        </p:nvSpPr>
        <p:spPr>
          <a:xfrm>
            <a:off x="612648" y="228600"/>
            <a:ext cx="81534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chemeClr val="dk2"/>
              </a:buClr>
              <a:buSzPct val="25000"/>
              <a:buFont typeface="Questrial"/>
              <a:buNone/>
            </a:pPr>
            <a:r>
              <a:rPr lang="en-US" sz="4400" b="0" i="0" u="none" strike="noStrike" cap="none">
                <a:solidFill>
                  <a:schemeClr val="dk2"/>
                </a:solidFill>
                <a:latin typeface="Questrial"/>
                <a:ea typeface="Questrial"/>
                <a:cs typeface="Questrial"/>
                <a:sym typeface="Questrial"/>
              </a:rPr>
              <a:t>Stress in shelters (continued)</a:t>
            </a:r>
          </a:p>
        </p:txBody>
      </p:sp>
      <p:sp>
        <p:nvSpPr>
          <p:cNvPr id="677" name="Shape 677"/>
          <p:cNvSpPr txBox="1">
            <a:spLocks noGrp="1"/>
          </p:cNvSpPr>
          <p:nvPr>
            <p:ph type="body" idx="1"/>
          </p:nvPr>
        </p:nvSpPr>
        <p:spPr>
          <a:xfrm>
            <a:off x="612648" y="1600200"/>
            <a:ext cx="8153400" cy="4495800"/>
          </a:xfrm>
          <a:prstGeom prst="rect">
            <a:avLst/>
          </a:prstGeom>
          <a:noFill/>
          <a:ln>
            <a:noFill/>
          </a:ln>
        </p:spPr>
        <p:txBody>
          <a:bodyPr wrap="square" lIns="91425" tIns="45700" rIns="91425" bIns="45700" anchor="t" anchorCtr="0">
            <a:noAutofit/>
          </a:bodyPr>
          <a:lstStyle/>
          <a:p>
            <a:pPr marL="320040" marR="0" lvl="0" indent="-320040" algn="l" rtl="0">
              <a:lnSpc>
                <a:spcPct val="80000"/>
              </a:lnSpc>
              <a:spcBef>
                <a:spcPts val="0"/>
              </a:spcBef>
              <a:spcAft>
                <a:spcPts val="0"/>
              </a:spcAft>
              <a:buClr>
                <a:schemeClr val="accent2"/>
              </a:buClr>
              <a:buSzPct val="59160"/>
              <a:buFont typeface="Noto Sans Symbols"/>
              <a:buChar char="◻"/>
            </a:pPr>
            <a:r>
              <a:rPr lang="en-US" sz="2465" b="0" i="0" u="none" strike="noStrike" cap="none">
                <a:solidFill>
                  <a:schemeClr val="dk1"/>
                </a:solidFill>
                <a:latin typeface="Questrial"/>
                <a:ea typeface="Questrial"/>
                <a:cs typeface="Questrial"/>
                <a:sym typeface="Questrial"/>
              </a:rPr>
              <a:t>Scary environment</a:t>
            </a:r>
          </a:p>
          <a:p>
            <a:pPr marL="320040" marR="0" lvl="0" indent="-320040" algn="l" rtl="0">
              <a:lnSpc>
                <a:spcPct val="80000"/>
              </a:lnSpc>
              <a:spcBef>
                <a:spcPts val="700"/>
              </a:spcBef>
              <a:spcAft>
                <a:spcPts val="0"/>
              </a:spcAft>
              <a:buClr>
                <a:schemeClr val="accent2"/>
              </a:buClr>
              <a:buSzPct val="59160"/>
              <a:buFont typeface="Noto Sans Symbols"/>
              <a:buChar char="◻"/>
            </a:pPr>
            <a:r>
              <a:rPr lang="en-US" sz="2465" b="0" i="0" u="none" strike="noStrike" cap="none">
                <a:solidFill>
                  <a:schemeClr val="dk1"/>
                </a:solidFill>
                <a:latin typeface="Questrial"/>
                <a:ea typeface="Questrial"/>
                <a:cs typeface="Questrial"/>
                <a:sym typeface="Questrial"/>
              </a:rPr>
              <a:t>Separated from your family</a:t>
            </a:r>
          </a:p>
          <a:p>
            <a:pPr marL="320040" marR="0" lvl="0" indent="-320040" algn="l" rtl="0">
              <a:lnSpc>
                <a:spcPct val="80000"/>
              </a:lnSpc>
              <a:spcBef>
                <a:spcPts val="700"/>
              </a:spcBef>
              <a:spcAft>
                <a:spcPts val="0"/>
              </a:spcAft>
              <a:buClr>
                <a:schemeClr val="accent2"/>
              </a:buClr>
              <a:buSzPct val="59160"/>
              <a:buFont typeface="Noto Sans Symbols"/>
              <a:buChar char="◻"/>
            </a:pPr>
            <a:r>
              <a:rPr lang="en-US" sz="2465" b="0" i="0" u="none" strike="noStrike" cap="none">
                <a:solidFill>
                  <a:schemeClr val="dk1"/>
                </a:solidFill>
                <a:latin typeface="Questrial"/>
                <a:ea typeface="Questrial"/>
                <a:cs typeface="Questrial"/>
                <a:sym typeface="Questrial"/>
              </a:rPr>
              <a:t>Not sure how long you will be here</a:t>
            </a:r>
          </a:p>
          <a:p>
            <a:pPr marL="320040" marR="0" lvl="0" indent="-320040" algn="l" rtl="0">
              <a:lnSpc>
                <a:spcPct val="80000"/>
              </a:lnSpc>
              <a:spcBef>
                <a:spcPts val="700"/>
              </a:spcBef>
              <a:spcAft>
                <a:spcPts val="0"/>
              </a:spcAft>
              <a:buClr>
                <a:schemeClr val="accent2"/>
              </a:buClr>
              <a:buSzPct val="59160"/>
              <a:buFont typeface="Noto Sans Symbols"/>
              <a:buChar char="◻"/>
            </a:pPr>
            <a:r>
              <a:rPr lang="en-US" sz="2465" b="0" i="0" u="none" strike="noStrike" cap="none">
                <a:solidFill>
                  <a:schemeClr val="dk1"/>
                </a:solidFill>
                <a:latin typeface="Questrial"/>
                <a:ea typeface="Questrial"/>
                <a:cs typeface="Questrial"/>
                <a:sym typeface="Questrial"/>
              </a:rPr>
              <a:t>Loud</a:t>
            </a:r>
          </a:p>
          <a:p>
            <a:pPr marL="320040" marR="0" lvl="0" indent="-320040" algn="l" rtl="0">
              <a:lnSpc>
                <a:spcPct val="80000"/>
              </a:lnSpc>
              <a:spcBef>
                <a:spcPts val="700"/>
              </a:spcBef>
              <a:spcAft>
                <a:spcPts val="0"/>
              </a:spcAft>
              <a:buClr>
                <a:schemeClr val="accent2"/>
              </a:buClr>
              <a:buSzPct val="59160"/>
              <a:buFont typeface="Noto Sans Symbols"/>
              <a:buChar char="◻"/>
            </a:pPr>
            <a:r>
              <a:rPr lang="en-US" sz="2465" b="0" i="0" u="none" strike="noStrike" cap="none">
                <a:solidFill>
                  <a:schemeClr val="dk1"/>
                </a:solidFill>
                <a:latin typeface="Questrial"/>
                <a:ea typeface="Questrial"/>
                <a:cs typeface="Questrial"/>
                <a:sym typeface="Questrial"/>
              </a:rPr>
              <a:t>Damp</a:t>
            </a:r>
          </a:p>
          <a:p>
            <a:pPr marL="320040" marR="0" lvl="0" indent="-320040" algn="l" rtl="0">
              <a:lnSpc>
                <a:spcPct val="80000"/>
              </a:lnSpc>
              <a:spcBef>
                <a:spcPts val="700"/>
              </a:spcBef>
              <a:spcAft>
                <a:spcPts val="0"/>
              </a:spcAft>
              <a:buClr>
                <a:schemeClr val="accent2"/>
              </a:buClr>
              <a:buSzPct val="59160"/>
              <a:buFont typeface="Noto Sans Symbols"/>
              <a:buChar char="◻"/>
            </a:pPr>
            <a:r>
              <a:rPr lang="en-US" sz="2465" b="0" i="0" u="none" strike="noStrike" cap="none">
                <a:solidFill>
                  <a:schemeClr val="dk1"/>
                </a:solidFill>
                <a:latin typeface="Questrial"/>
                <a:ea typeface="Questrial"/>
                <a:cs typeface="Questrial"/>
                <a:sym typeface="Questrial"/>
              </a:rPr>
              <a:t>Barking dogs</a:t>
            </a:r>
          </a:p>
          <a:p>
            <a:pPr marL="320040" marR="0" lvl="0" indent="-320040" algn="l" rtl="0">
              <a:lnSpc>
                <a:spcPct val="80000"/>
              </a:lnSpc>
              <a:spcBef>
                <a:spcPts val="700"/>
              </a:spcBef>
              <a:spcAft>
                <a:spcPts val="0"/>
              </a:spcAft>
              <a:buClr>
                <a:schemeClr val="accent2"/>
              </a:buClr>
              <a:buSzPct val="59160"/>
              <a:buFont typeface="Noto Sans Symbols"/>
              <a:buChar char="◻"/>
            </a:pPr>
            <a:r>
              <a:rPr lang="en-US" sz="2465" b="0" i="0" u="none" strike="noStrike" cap="none">
                <a:solidFill>
                  <a:schemeClr val="dk1"/>
                </a:solidFill>
                <a:latin typeface="Questrial"/>
                <a:ea typeface="Questrial"/>
                <a:cs typeface="Questrial"/>
                <a:sym typeface="Questrial"/>
              </a:rPr>
              <a:t>People you don’t know</a:t>
            </a:r>
          </a:p>
          <a:p>
            <a:pPr marL="320040" marR="0" lvl="0" indent="-320040" algn="l" rtl="0">
              <a:lnSpc>
                <a:spcPct val="80000"/>
              </a:lnSpc>
              <a:spcBef>
                <a:spcPts val="700"/>
              </a:spcBef>
              <a:spcAft>
                <a:spcPts val="0"/>
              </a:spcAft>
              <a:buClr>
                <a:schemeClr val="accent2"/>
              </a:buClr>
              <a:buSzPct val="59160"/>
              <a:buFont typeface="Noto Sans Symbols"/>
              <a:buChar char="◻"/>
            </a:pPr>
            <a:r>
              <a:rPr lang="en-US" sz="2465" b="0" i="0" u="none" strike="noStrike" cap="none">
                <a:solidFill>
                  <a:schemeClr val="dk1"/>
                </a:solidFill>
                <a:latin typeface="Questrial"/>
                <a:ea typeface="Questrial"/>
                <a:cs typeface="Questrial"/>
                <a:sym typeface="Questrial"/>
              </a:rPr>
              <a:t>People you don’t know trying to touch you </a:t>
            </a:r>
          </a:p>
          <a:p>
            <a:pPr marL="320040" marR="0" lvl="0" indent="-320040" algn="l" rtl="0">
              <a:lnSpc>
                <a:spcPct val="80000"/>
              </a:lnSpc>
              <a:spcBef>
                <a:spcPts val="700"/>
              </a:spcBef>
              <a:spcAft>
                <a:spcPts val="0"/>
              </a:spcAft>
              <a:buClr>
                <a:schemeClr val="accent2"/>
              </a:buClr>
              <a:buSzPct val="59160"/>
              <a:buFont typeface="Noto Sans Symbols"/>
              <a:buChar char="◻"/>
            </a:pPr>
            <a:r>
              <a:rPr lang="en-US" sz="2465" b="0" i="0" u="none" strike="noStrike" cap="none">
                <a:solidFill>
                  <a:schemeClr val="dk1"/>
                </a:solidFill>
                <a:latin typeface="Questrial"/>
                <a:ea typeface="Questrial"/>
                <a:cs typeface="Questrial"/>
                <a:sym typeface="Questrial"/>
              </a:rPr>
              <a:t>Vet visit</a:t>
            </a:r>
          </a:p>
          <a:p>
            <a:pPr marL="320040" marR="0" lvl="0" indent="-320040" algn="l" rtl="0">
              <a:lnSpc>
                <a:spcPct val="80000"/>
              </a:lnSpc>
              <a:spcBef>
                <a:spcPts val="700"/>
              </a:spcBef>
              <a:spcAft>
                <a:spcPts val="0"/>
              </a:spcAft>
              <a:buClr>
                <a:schemeClr val="accent2"/>
              </a:buClr>
              <a:buSzPct val="59160"/>
              <a:buFont typeface="Noto Sans Symbols"/>
              <a:buChar char="◻"/>
            </a:pPr>
            <a:r>
              <a:rPr lang="en-US" sz="2465" b="0" i="0" u="none" strike="noStrike" cap="none">
                <a:solidFill>
                  <a:schemeClr val="dk1"/>
                </a:solidFill>
                <a:latin typeface="Questrial"/>
                <a:ea typeface="Questrial"/>
                <a:cs typeface="Questrial"/>
                <a:sym typeface="Questrial"/>
              </a:rPr>
              <a:t>Some days you don’t leave your run</a:t>
            </a:r>
          </a:p>
          <a:p>
            <a:pPr marL="320040" marR="0" lvl="0" indent="-320040" algn="l" rtl="0">
              <a:lnSpc>
                <a:spcPct val="80000"/>
              </a:lnSpc>
              <a:spcBef>
                <a:spcPts val="700"/>
              </a:spcBef>
              <a:spcAft>
                <a:spcPts val="0"/>
              </a:spcAft>
              <a:buClr>
                <a:schemeClr val="accent2"/>
              </a:buClr>
              <a:buSzPct val="59160"/>
              <a:buFont typeface="Noto Sans Symbols"/>
              <a:buChar char="◻"/>
            </a:pPr>
            <a:r>
              <a:rPr lang="en-US" sz="2465" b="0" i="0" u="none" strike="noStrike" cap="none">
                <a:solidFill>
                  <a:schemeClr val="dk1"/>
                </a:solidFill>
                <a:latin typeface="Questrial"/>
                <a:ea typeface="Questrial"/>
                <a:cs typeface="Questrial"/>
                <a:sym typeface="Questrial"/>
              </a:rPr>
              <a:t>No control over your environment</a:t>
            </a:r>
          </a:p>
          <a:p>
            <a:pPr marL="320040" marR="0" lvl="0" indent="-320040" algn="l" rtl="0">
              <a:lnSpc>
                <a:spcPct val="80000"/>
              </a:lnSpc>
              <a:spcBef>
                <a:spcPts val="700"/>
              </a:spcBef>
              <a:buClr>
                <a:schemeClr val="accent2"/>
              </a:buClr>
              <a:buSzPct val="59160"/>
              <a:buFont typeface="Noto Sans Symbols"/>
              <a:buNone/>
            </a:pPr>
            <a:endParaRPr sz="2465" b="0" i="0" u="none" strike="noStrike" cap="none">
              <a:solidFill>
                <a:schemeClr val="dk1"/>
              </a:solidFill>
              <a:latin typeface="Questrial"/>
              <a:ea typeface="Questrial"/>
              <a:cs typeface="Questrial"/>
              <a:sym typeface="Quest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Shape 682"/>
          <p:cNvSpPr txBox="1">
            <a:spLocks noGrp="1"/>
          </p:cNvSpPr>
          <p:nvPr>
            <p:ph type="title"/>
          </p:nvPr>
        </p:nvSpPr>
        <p:spPr>
          <a:xfrm>
            <a:off x="612648" y="228600"/>
            <a:ext cx="81534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chemeClr val="dk2"/>
              </a:buClr>
              <a:buSzPct val="25000"/>
              <a:buFont typeface="Questrial"/>
              <a:buNone/>
            </a:pPr>
            <a:r>
              <a:rPr lang="en-US" sz="4400" b="0" i="0" u="none" strike="noStrike" cap="none">
                <a:solidFill>
                  <a:schemeClr val="dk2"/>
                </a:solidFill>
                <a:latin typeface="Questrial"/>
                <a:ea typeface="Questrial"/>
                <a:cs typeface="Questrial"/>
                <a:sym typeface="Questrial"/>
              </a:rPr>
              <a:t>Signs of stress</a:t>
            </a:r>
          </a:p>
        </p:txBody>
      </p:sp>
      <p:sp>
        <p:nvSpPr>
          <p:cNvPr id="683" name="Shape 683"/>
          <p:cNvSpPr txBox="1">
            <a:spLocks noGrp="1"/>
          </p:cNvSpPr>
          <p:nvPr>
            <p:ph type="body" idx="1"/>
          </p:nvPr>
        </p:nvSpPr>
        <p:spPr>
          <a:xfrm>
            <a:off x="612648" y="1600200"/>
            <a:ext cx="8153400" cy="4495800"/>
          </a:xfrm>
          <a:prstGeom prst="rect">
            <a:avLst/>
          </a:prstGeom>
          <a:noFill/>
          <a:ln>
            <a:noFill/>
          </a:ln>
        </p:spPr>
        <p:txBody>
          <a:bodyPr wrap="square" lIns="91425" tIns="45700" rIns="91425" bIns="45700" anchor="t" anchorCtr="0">
            <a:noAutofit/>
          </a:bodyPr>
          <a:lstStyle/>
          <a:p>
            <a:pPr marL="320040" marR="0" lvl="0" indent="-320040" algn="l" rtl="0">
              <a:lnSpc>
                <a:spcPct val="80000"/>
              </a:lnSpc>
              <a:spcBef>
                <a:spcPts val="0"/>
              </a:spcBef>
              <a:spcAft>
                <a:spcPts val="0"/>
              </a:spcAft>
              <a:buClr>
                <a:schemeClr val="accent2"/>
              </a:buClr>
              <a:buSzPct val="61281"/>
              <a:buFont typeface="Noto Sans Symbols"/>
              <a:buChar char="◻"/>
            </a:pPr>
            <a:r>
              <a:rPr lang="en-US" sz="2247" b="0" i="0" u="none" strike="noStrike" cap="none">
                <a:solidFill>
                  <a:schemeClr val="dk1"/>
                </a:solidFill>
                <a:latin typeface="Questrial"/>
                <a:ea typeface="Questrial"/>
                <a:cs typeface="Questrial"/>
                <a:sym typeface="Questrial"/>
              </a:rPr>
              <a:t>Pacing</a:t>
            </a:r>
          </a:p>
          <a:p>
            <a:pPr marL="320040" marR="0" lvl="0" indent="-320040" algn="l" rtl="0">
              <a:lnSpc>
                <a:spcPct val="80000"/>
              </a:lnSpc>
              <a:spcBef>
                <a:spcPts val="700"/>
              </a:spcBef>
              <a:spcAft>
                <a:spcPts val="0"/>
              </a:spcAft>
              <a:buClr>
                <a:schemeClr val="accent2"/>
              </a:buClr>
              <a:buSzPct val="61281"/>
              <a:buFont typeface="Noto Sans Symbols"/>
              <a:buChar char="◻"/>
            </a:pPr>
            <a:r>
              <a:rPr lang="en-US" sz="2247" b="0" i="0" u="none" strike="noStrike" cap="none">
                <a:solidFill>
                  <a:schemeClr val="dk1"/>
                </a:solidFill>
                <a:latin typeface="Questrial"/>
                <a:ea typeface="Questrial"/>
                <a:cs typeface="Questrial"/>
                <a:sym typeface="Questrial"/>
              </a:rPr>
              <a:t>Spinning</a:t>
            </a:r>
          </a:p>
          <a:p>
            <a:pPr marL="320040" marR="0" lvl="0" indent="-320040" algn="l" rtl="0">
              <a:lnSpc>
                <a:spcPct val="80000"/>
              </a:lnSpc>
              <a:spcBef>
                <a:spcPts val="700"/>
              </a:spcBef>
              <a:spcAft>
                <a:spcPts val="0"/>
              </a:spcAft>
              <a:buClr>
                <a:schemeClr val="accent2"/>
              </a:buClr>
              <a:buSzPct val="61281"/>
              <a:buFont typeface="Noto Sans Symbols"/>
              <a:buChar char="◻"/>
            </a:pPr>
            <a:r>
              <a:rPr lang="en-US" sz="2247" b="0" i="0" u="none" strike="noStrike" cap="none">
                <a:solidFill>
                  <a:schemeClr val="dk1"/>
                </a:solidFill>
                <a:latin typeface="Questrial"/>
                <a:ea typeface="Questrial"/>
                <a:cs typeface="Questrial"/>
                <a:sym typeface="Questrial"/>
              </a:rPr>
              <a:t>Excessive jumping- In an attempt to control environment</a:t>
            </a:r>
          </a:p>
          <a:p>
            <a:pPr marL="320040" marR="0" lvl="0" indent="-320040" algn="l" rtl="0">
              <a:lnSpc>
                <a:spcPct val="80000"/>
              </a:lnSpc>
              <a:spcBef>
                <a:spcPts val="700"/>
              </a:spcBef>
              <a:spcAft>
                <a:spcPts val="0"/>
              </a:spcAft>
              <a:buClr>
                <a:schemeClr val="accent2"/>
              </a:buClr>
              <a:buSzPct val="61281"/>
              <a:buFont typeface="Noto Sans Symbols"/>
              <a:buChar char="◻"/>
            </a:pPr>
            <a:r>
              <a:rPr lang="en-US" sz="2247" b="0" i="0" u="none" strike="noStrike" cap="none">
                <a:solidFill>
                  <a:schemeClr val="dk1"/>
                </a:solidFill>
                <a:latin typeface="Questrial"/>
                <a:ea typeface="Questrial"/>
                <a:cs typeface="Questrial"/>
                <a:sym typeface="Questrial"/>
              </a:rPr>
              <a:t>Excessive barking- In an attempt to control environment</a:t>
            </a:r>
          </a:p>
          <a:p>
            <a:pPr marL="320040" marR="0" lvl="0" indent="-320040" algn="l" rtl="0">
              <a:lnSpc>
                <a:spcPct val="80000"/>
              </a:lnSpc>
              <a:spcBef>
                <a:spcPts val="700"/>
              </a:spcBef>
              <a:spcAft>
                <a:spcPts val="0"/>
              </a:spcAft>
              <a:buClr>
                <a:schemeClr val="accent2"/>
              </a:buClr>
              <a:buSzPct val="61281"/>
              <a:buFont typeface="Noto Sans Symbols"/>
              <a:buChar char="◻"/>
            </a:pPr>
            <a:r>
              <a:rPr lang="en-US" sz="2247" b="0" i="0" u="none" strike="noStrike" cap="none">
                <a:solidFill>
                  <a:schemeClr val="dk1"/>
                </a:solidFill>
                <a:latin typeface="Questrial"/>
                <a:ea typeface="Questrial"/>
                <a:cs typeface="Questrial"/>
                <a:sym typeface="Questrial"/>
              </a:rPr>
              <a:t>Panting-When not related to exercise or heat</a:t>
            </a:r>
          </a:p>
          <a:p>
            <a:pPr marL="320040" marR="0" lvl="0" indent="-320040" algn="l" rtl="0">
              <a:lnSpc>
                <a:spcPct val="80000"/>
              </a:lnSpc>
              <a:spcBef>
                <a:spcPts val="700"/>
              </a:spcBef>
              <a:spcAft>
                <a:spcPts val="0"/>
              </a:spcAft>
              <a:buClr>
                <a:schemeClr val="accent2"/>
              </a:buClr>
              <a:buSzPct val="61281"/>
              <a:buFont typeface="Noto Sans Symbols"/>
              <a:buChar char="◻"/>
            </a:pPr>
            <a:r>
              <a:rPr lang="en-US" sz="2247" b="0" i="0" u="none" strike="noStrike" cap="none">
                <a:solidFill>
                  <a:schemeClr val="dk1"/>
                </a:solidFill>
                <a:latin typeface="Questrial"/>
                <a:ea typeface="Questrial"/>
                <a:cs typeface="Questrial"/>
                <a:sym typeface="Questrial"/>
              </a:rPr>
              <a:t>Drooling-When not related to exercise or heat</a:t>
            </a:r>
          </a:p>
          <a:p>
            <a:pPr marL="320040" marR="0" lvl="0" indent="-320040" algn="l" rtl="0">
              <a:lnSpc>
                <a:spcPct val="80000"/>
              </a:lnSpc>
              <a:spcBef>
                <a:spcPts val="700"/>
              </a:spcBef>
              <a:spcAft>
                <a:spcPts val="0"/>
              </a:spcAft>
              <a:buClr>
                <a:schemeClr val="accent2"/>
              </a:buClr>
              <a:buSzPct val="61281"/>
              <a:buFont typeface="Noto Sans Symbols"/>
              <a:buChar char="◻"/>
            </a:pPr>
            <a:r>
              <a:rPr lang="en-US" sz="2247" b="0" i="0" u="none" strike="noStrike" cap="none">
                <a:solidFill>
                  <a:schemeClr val="dk1"/>
                </a:solidFill>
                <a:latin typeface="Questrial"/>
                <a:ea typeface="Questrial"/>
                <a:cs typeface="Questrial"/>
                <a:sym typeface="Questrial"/>
              </a:rPr>
              <a:t>Excessive drinking-</a:t>
            </a:r>
          </a:p>
          <a:p>
            <a:pPr marL="320040" marR="0" lvl="0" indent="-320040" algn="l" rtl="0">
              <a:lnSpc>
                <a:spcPct val="80000"/>
              </a:lnSpc>
              <a:spcBef>
                <a:spcPts val="700"/>
              </a:spcBef>
              <a:spcAft>
                <a:spcPts val="0"/>
              </a:spcAft>
              <a:buClr>
                <a:schemeClr val="accent2"/>
              </a:buClr>
              <a:buSzPct val="61281"/>
              <a:buFont typeface="Noto Sans Symbols"/>
              <a:buChar char="◻"/>
            </a:pPr>
            <a:r>
              <a:rPr lang="en-US" sz="2247" b="0" i="0" u="none" strike="noStrike" cap="none">
                <a:solidFill>
                  <a:schemeClr val="dk1"/>
                </a:solidFill>
                <a:latin typeface="Questrial"/>
                <a:ea typeface="Questrial"/>
                <a:cs typeface="Questrial"/>
                <a:sym typeface="Questrial"/>
              </a:rPr>
              <a:t>Increased aggression- In an attempt to control environment</a:t>
            </a:r>
          </a:p>
          <a:p>
            <a:pPr marL="320040" marR="0" lvl="0" indent="-320040" algn="l" rtl="0">
              <a:lnSpc>
                <a:spcPct val="80000"/>
              </a:lnSpc>
              <a:spcBef>
                <a:spcPts val="700"/>
              </a:spcBef>
              <a:spcAft>
                <a:spcPts val="0"/>
              </a:spcAft>
              <a:buClr>
                <a:schemeClr val="accent2"/>
              </a:buClr>
              <a:buSzPct val="61281"/>
              <a:buFont typeface="Noto Sans Symbols"/>
              <a:buChar char="◻"/>
            </a:pPr>
            <a:r>
              <a:rPr lang="en-US" sz="2247" b="0" i="0" u="none" strike="noStrike" cap="none">
                <a:solidFill>
                  <a:schemeClr val="dk1"/>
                </a:solidFill>
                <a:latin typeface="Questrial"/>
                <a:ea typeface="Questrial"/>
                <a:cs typeface="Questrial"/>
                <a:sym typeface="Questrial"/>
              </a:rPr>
              <a:t>Decreased activity-Depressed</a:t>
            </a:r>
          </a:p>
          <a:p>
            <a:pPr marL="320040" marR="0" lvl="0" indent="-320040" algn="l" rtl="0">
              <a:lnSpc>
                <a:spcPct val="80000"/>
              </a:lnSpc>
              <a:spcBef>
                <a:spcPts val="700"/>
              </a:spcBef>
              <a:spcAft>
                <a:spcPts val="0"/>
              </a:spcAft>
              <a:buClr>
                <a:schemeClr val="accent2"/>
              </a:buClr>
              <a:buSzPct val="61281"/>
              <a:buFont typeface="Noto Sans Symbols"/>
              <a:buChar char="◻"/>
            </a:pPr>
            <a:r>
              <a:rPr lang="en-US" sz="2247" b="0" i="0" u="none" strike="noStrike" cap="none">
                <a:solidFill>
                  <a:schemeClr val="dk1"/>
                </a:solidFill>
                <a:latin typeface="Questrial"/>
                <a:ea typeface="Questrial"/>
                <a:cs typeface="Questrial"/>
                <a:sym typeface="Questrial"/>
              </a:rPr>
              <a:t>Decreased appetite- Too stressed to eat when not due to illness</a:t>
            </a:r>
          </a:p>
          <a:p>
            <a:pPr marL="320040" marR="0" lvl="0" indent="-320040" algn="l" rtl="0">
              <a:lnSpc>
                <a:spcPct val="80000"/>
              </a:lnSpc>
              <a:spcBef>
                <a:spcPts val="700"/>
              </a:spcBef>
              <a:buClr>
                <a:schemeClr val="accent2"/>
              </a:buClr>
              <a:buSzPct val="61281"/>
              <a:buFont typeface="Noto Sans Symbols"/>
              <a:buChar char="◻"/>
            </a:pPr>
            <a:r>
              <a:rPr lang="en-US" sz="2247" b="0" i="0" u="none" strike="noStrike" cap="none">
                <a:solidFill>
                  <a:schemeClr val="dk1"/>
                </a:solidFill>
                <a:latin typeface="Questrial"/>
                <a:ea typeface="Questrial"/>
                <a:cs typeface="Questrial"/>
                <a:sym typeface="Questrial"/>
              </a:rPr>
              <a:t>Shaking- When not due to illness or cold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612648" y="228600"/>
            <a:ext cx="81534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chemeClr val="dk2"/>
              </a:buClr>
              <a:buSzPct val="25000"/>
              <a:buFont typeface="Questrial"/>
              <a:buNone/>
            </a:pPr>
            <a:r>
              <a:rPr lang="en-US" sz="4400" b="0" i="0" u="none" strike="noStrike" cap="none">
                <a:solidFill>
                  <a:schemeClr val="dk2"/>
                </a:solidFill>
                <a:latin typeface="Questrial"/>
                <a:ea typeface="Questrial"/>
                <a:cs typeface="Questrial"/>
                <a:sym typeface="Questrial"/>
              </a:rPr>
              <a:t>Copyright Notice</a:t>
            </a:r>
          </a:p>
        </p:txBody>
      </p:sp>
      <p:sp>
        <p:nvSpPr>
          <p:cNvPr id="143" name="Shape 143"/>
          <p:cNvSpPr/>
          <p:nvPr/>
        </p:nvSpPr>
        <p:spPr>
          <a:xfrm>
            <a:off x="699655" y="2057400"/>
            <a:ext cx="7543800" cy="3046988"/>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2800" b="0" i="0" u="sng" strike="noStrike" cap="none" dirty="0">
                <a:solidFill>
                  <a:srgbClr val="FFC000"/>
                </a:solidFill>
                <a:latin typeface="Questrial"/>
                <a:ea typeface="Questrial"/>
                <a:cs typeface="Questrial"/>
                <a:sym typeface="Questrial"/>
              </a:rPr>
              <a:t>WARNING</a:t>
            </a:r>
            <a:br>
              <a:rPr lang="en-US" sz="2800" b="1" i="0" u="none" strike="noStrike" cap="none" dirty="0">
                <a:solidFill>
                  <a:srgbClr val="FFC000"/>
                </a:solidFill>
                <a:latin typeface="Questrial"/>
                <a:ea typeface="Questrial"/>
                <a:cs typeface="Questrial"/>
                <a:sym typeface="Questrial"/>
              </a:rPr>
            </a:br>
            <a:br>
              <a:rPr lang="en-US" sz="2000" b="1" i="0" u="none" strike="noStrike" cap="none" dirty="0">
                <a:solidFill>
                  <a:schemeClr val="accent2"/>
                </a:solidFill>
                <a:latin typeface="Questrial"/>
                <a:ea typeface="Questrial"/>
                <a:cs typeface="Questrial"/>
                <a:sym typeface="Questrial"/>
              </a:rPr>
            </a:br>
            <a:r>
              <a:rPr lang="en-US" sz="1800" b="1" i="0" u="none" strike="noStrike" cap="none" dirty="0">
                <a:solidFill>
                  <a:schemeClr val="dk1"/>
                </a:solidFill>
                <a:latin typeface="Questrial"/>
                <a:ea typeface="Questrial"/>
                <a:cs typeface="Questrial"/>
                <a:sym typeface="Questrial"/>
              </a:rPr>
              <a:t>All rights reserved.  No part of the course materials used in the instruction of this course may be reproduced in any form or by any</a:t>
            </a:r>
            <a:br>
              <a:rPr lang="en-US" sz="1800" b="1" i="0" u="none" strike="noStrike" cap="none" dirty="0">
                <a:solidFill>
                  <a:schemeClr val="dk1"/>
                </a:solidFill>
                <a:latin typeface="Questrial"/>
                <a:ea typeface="Questrial"/>
                <a:cs typeface="Questrial"/>
                <a:sym typeface="Questrial"/>
              </a:rPr>
            </a:br>
            <a:r>
              <a:rPr lang="en-US" sz="1800" b="1" i="0" u="none" strike="noStrike" cap="none" dirty="0">
                <a:solidFill>
                  <a:schemeClr val="dk1"/>
                </a:solidFill>
                <a:latin typeface="Questrial"/>
                <a:ea typeface="Questrial"/>
                <a:cs typeface="Questrial"/>
                <a:sym typeface="Questrial"/>
              </a:rPr>
              <a:t>electronic or mechanical means, including the use</a:t>
            </a:r>
            <a:br>
              <a:rPr lang="en-US" sz="1800" b="1" i="0" u="none" strike="noStrike" cap="none" dirty="0">
                <a:solidFill>
                  <a:schemeClr val="dk1"/>
                </a:solidFill>
                <a:latin typeface="Questrial"/>
                <a:ea typeface="Questrial"/>
                <a:cs typeface="Questrial"/>
                <a:sym typeface="Questrial"/>
              </a:rPr>
            </a:br>
            <a:r>
              <a:rPr lang="en-US" sz="1800" b="1" i="0" u="none" strike="noStrike" cap="none" dirty="0">
                <a:solidFill>
                  <a:schemeClr val="dk1"/>
                </a:solidFill>
                <a:latin typeface="Questrial"/>
                <a:ea typeface="Questrial"/>
                <a:cs typeface="Questrial"/>
                <a:sym typeface="Questrial"/>
              </a:rPr>
              <a:t>of information storage and retrieval systems,</a:t>
            </a:r>
            <a:br>
              <a:rPr lang="en-US" sz="1800" b="1" i="0" u="none" strike="noStrike" cap="none" dirty="0">
                <a:solidFill>
                  <a:schemeClr val="dk1"/>
                </a:solidFill>
                <a:latin typeface="Questrial"/>
                <a:ea typeface="Questrial"/>
                <a:cs typeface="Questrial"/>
                <a:sym typeface="Questrial"/>
              </a:rPr>
            </a:br>
            <a:r>
              <a:rPr lang="en-US" sz="1800" b="1" i="0" u="none" strike="noStrike" cap="none" dirty="0">
                <a:solidFill>
                  <a:schemeClr val="dk1"/>
                </a:solidFill>
                <a:latin typeface="Questrial"/>
                <a:ea typeface="Questrial"/>
                <a:cs typeface="Questrial"/>
                <a:sym typeface="Questrial"/>
              </a:rPr>
              <a:t>without written approval from the copyright owner.</a:t>
            </a:r>
            <a:br>
              <a:rPr lang="en-US" sz="1800" b="1" i="0" u="none" strike="noStrike" cap="none" dirty="0">
                <a:solidFill>
                  <a:schemeClr val="dk1"/>
                </a:solidFill>
                <a:latin typeface="Questrial"/>
                <a:ea typeface="Questrial"/>
                <a:cs typeface="Questrial"/>
                <a:sym typeface="Questrial"/>
              </a:rPr>
            </a:br>
            <a:br>
              <a:rPr lang="en-US" sz="1800" b="1" i="0" u="none" strike="noStrike" cap="none" dirty="0">
                <a:solidFill>
                  <a:schemeClr val="dk1"/>
                </a:solidFill>
                <a:latin typeface="Questrial"/>
                <a:ea typeface="Questrial"/>
                <a:cs typeface="Questrial"/>
                <a:sym typeface="Questrial"/>
              </a:rPr>
            </a:br>
            <a:r>
              <a:rPr lang="en-US" sz="1800" b="1" i="0" u="none" strike="noStrike" cap="none" dirty="0">
                <a:solidFill>
                  <a:schemeClr val="dk1"/>
                </a:solidFill>
                <a:latin typeface="Questrial"/>
                <a:ea typeface="Questrial"/>
                <a:cs typeface="Questrial"/>
                <a:sym typeface="Questrial"/>
              </a:rPr>
              <a:t>©2013-2018  Constance Dwyer</a:t>
            </a:r>
          </a:p>
          <a:p>
            <a:pPr marL="0" marR="0" lvl="0" indent="0" algn="ctr" rtl="0">
              <a:spcBef>
                <a:spcPts val="0"/>
              </a:spcBef>
              <a:buSzPct val="25000"/>
              <a:buNone/>
            </a:pPr>
            <a:r>
              <a:rPr lang="en-US" sz="1800" b="1" i="0" u="none" strike="noStrike" cap="none" dirty="0">
                <a:solidFill>
                  <a:schemeClr val="dk1"/>
                </a:solidFill>
                <a:latin typeface="Questrial"/>
                <a:ea typeface="Questrial"/>
                <a:cs typeface="Questrial"/>
                <a:sym typeface="Questrial"/>
              </a:rPr>
              <a:t>Training4k9s.com</a:t>
            </a:r>
          </a:p>
        </p:txBody>
      </p:sp>
      <p:pic>
        <p:nvPicPr>
          <p:cNvPr id="4" name="Shape 652">
            <a:extLst>
              <a:ext uri="{FF2B5EF4-FFF2-40B4-BE49-F238E27FC236}">
                <a16:creationId xmlns:a16="http://schemas.microsoft.com/office/drawing/2014/main" id="{1E5567E8-F20D-456B-980C-5AC1851FC6E5}"/>
              </a:ext>
            </a:extLst>
          </p:cNvPr>
          <p:cNvPicPr preferRelativeResize="0"/>
          <p:nvPr/>
        </p:nvPicPr>
        <p:blipFill rotWithShape="1">
          <a:blip r:embed="rId3">
            <a:alphaModFix/>
          </a:blip>
          <a:srcRect/>
          <a:stretch/>
        </p:blipFill>
        <p:spPr>
          <a:xfrm>
            <a:off x="8186074" y="6154909"/>
            <a:ext cx="814952" cy="47605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Shape 688"/>
          <p:cNvSpPr txBox="1">
            <a:spLocks noGrp="1"/>
          </p:cNvSpPr>
          <p:nvPr>
            <p:ph type="title"/>
          </p:nvPr>
        </p:nvSpPr>
        <p:spPr>
          <a:xfrm>
            <a:off x="612648" y="228600"/>
            <a:ext cx="81534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chemeClr val="dk2"/>
              </a:buClr>
              <a:buSzPct val="25000"/>
              <a:buFont typeface="Questrial"/>
              <a:buNone/>
            </a:pPr>
            <a:r>
              <a:rPr lang="en-US" sz="4400" b="0" i="0" u="none" strike="noStrike" cap="none">
                <a:solidFill>
                  <a:schemeClr val="dk2"/>
                </a:solidFill>
                <a:latin typeface="Questrial"/>
                <a:ea typeface="Questrial"/>
                <a:cs typeface="Questrial"/>
                <a:sym typeface="Questrial"/>
              </a:rPr>
              <a:t>Signs of stress (continued)</a:t>
            </a:r>
          </a:p>
        </p:txBody>
      </p:sp>
      <p:sp>
        <p:nvSpPr>
          <p:cNvPr id="689" name="Shape 689"/>
          <p:cNvSpPr txBox="1">
            <a:spLocks noGrp="1"/>
          </p:cNvSpPr>
          <p:nvPr>
            <p:ph type="body" idx="1"/>
          </p:nvPr>
        </p:nvSpPr>
        <p:spPr>
          <a:xfrm>
            <a:off x="612648" y="1600200"/>
            <a:ext cx="8153400" cy="4495800"/>
          </a:xfrm>
          <a:prstGeom prst="rect">
            <a:avLst/>
          </a:prstGeom>
          <a:noFill/>
          <a:ln>
            <a:noFill/>
          </a:ln>
        </p:spPr>
        <p:txBody>
          <a:bodyPr wrap="square" lIns="91425" tIns="45700" rIns="91425" bIns="45700" anchor="t" anchorCtr="0">
            <a:noAutofit/>
          </a:bodyPr>
          <a:lstStyle/>
          <a:p>
            <a:pPr marL="320040" marR="0" lvl="0" indent="-320040" algn="l" rtl="0">
              <a:spcBef>
                <a:spcPts val="0"/>
              </a:spcBef>
              <a:spcAft>
                <a:spcPts val="0"/>
              </a:spcAft>
              <a:buClr>
                <a:schemeClr val="accent2"/>
              </a:buClr>
              <a:buSzPct val="59999"/>
              <a:buFont typeface="Noto Sans Symbols"/>
              <a:buChar char="◻"/>
            </a:pPr>
            <a:r>
              <a:rPr lang="en-US" sz="2900" b="0" i="0" u="none" strike="noStrike" cap="none">
                <a:solidFill>
                  <a:schemeClr val="dk1"/>
                </a:solidFill>
                <a:latin typeface="Questrial"/>
                <a:ea typeface="Questrial"/>
                <a:cs typeface="Questrial"/>
                <a:sym typeface="Questrial"/>
              </a:rPr>
              <a:t>Animals exhibiting stress behaviors are most likely trying to control their environment because they feel confined and unable to do what is necessary for their needs and for their survival. </a:t>
            </a:r>
          </a:p>
          <a:p>
            <a:pPr marL="320040" marR="0" lvl="0" indent="-320040" algn="l" rtl="0">
              <a:spcBef>
                <a:spcPts val="700"/>
              </a:spcBef>
              <a:buClr>
                <a:schemeClr val="accent2"/>
              </a:buClr>
              <a:buSzPct val="59999"/>
              <a:buFont typeface="Noto Sans Symbols"/>
              <a:buNone/>
            </a:pPr>
            <a:endParaRPr sz="2900" b="0" i="0" u="none" strike="noStrike" cap="none">
              <a:solidFill>
                <a:schemeClr val="dk1"/>
              </a:solidFill>
              <a:latin typeface="Questrial"/>
              <a:ea typeface="Questrial"/>
              <a:cs typeface="Questrial"/>
              <a:sym typeface="Quest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Shape 706"/>
          <p:cNvSpPr txBox="1">
            <a:spLocks noGrp="1"/>
          </p:cNvSpPr>
          <p:nvPr>
            <p:ph type="title"/>
          </p:nvPr>
        </p:nvSpPr>
        <p:spPr>
          <a:xfrm>
            <a:off x="612648" y="228600"/>
            <a:ext cx="81534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chemeClr val="dk2"/>
              </a:buClr>
              <a:buSzPct val="25000"/>
              <a:buFont typeface="Questrial"/>
              <a:buNone/>
            </a:pPr>
            <a:r>
              <a:rPr lang="en-US" sz="4400" b="0" i="0" u="none" strike="noStrike" cap="none">
                <a:solidFill>
                  <a:schemeClr val="dk2"/>
                </a:solidFill>
                <a:latin typeface="Questrial"/>
                <a:ea typeface="Questrial"/>
                <a:cs typeface="Questrial"/>
                <a:sym typeface="Questrial"/>
              </a:rPr>
              <a:t>More enrichment ideas!</a:t>
            </a:r>
          </a:p>
        </p:txBody>
      </p:sp>
      <p:sp>
        <p:nvSpPr>
          <p:cNvPr id="707" name="Shape 707"/>
          <p:cNvSpPr txBox="1">
            <a:spLocks noGrp="1"/>
          </p:cNvSpPr>
          <p:nvPr>
            <p:ph type="body" idx="1"/>
          </p:nvPr>
        </p:nvSpPr>
        <p:spPr>
          <a:xfrm>
            <a:off x="612648" y="1600200"/>
            <a:ext cx="8153400" cy="4495800"/>
          </a:xfrm>
          <a:prstGeom prst="rect">
            <a:avLst/>
          </a:prstGeom>
          <a:noFill/>
          <a:ln>
            <a:noFill/>
          </a:ln>
        </p:spPr>
        <p:txBody>
          <a:bodyPr wrap="square" lIns="91425" tIns="45700" rIns="91425" bIns="45700" anchor="t" anchorCtr="0">
            <a:noAutofit/>
          </a:bodyPr>
          <a:lstStyle/>
          <a:p>
            <a:pPr marL="320040" marR="0" lvl="0" indent="-320040" algn="l" rtl="0">
              <a:lnSpc>
                <a:spcPct val="80000"/>
              </a:lnSpc>
              <a:spcBef>
                <a:spcPts val="0"/>
              </a:spcBef>
              <a:spcAft>
                <a:spcPts val="0"/>
              </a:spcAft>
              <a:buClr>
                <a:schemeClr val="accent2"/>
              </a:buClr>
              <a:buSzPct val="59599"/>
              <a:buFont typeface="Noto Sans Symbols"/>
              <a:buChar char="◻"/>
            </a:pPr>
            <a:r>
              <a:rPr lang="en-US" sz="2682" b="0" i="0" u="none" strike="noStrike" cap="none">
                <a:solidFill>
                  <a:schemeClr val="dk1"/>
                </a:solidFill>
                <a:latin typeface="Questrial"/>
                <a:ea typeface="Questrial"/>
                <a:cs typeface="Questrial"/>
                <a:sym typeface="Questrial"/>
              </a:rPr>
              <a:t>Give each animal something good when they return to their runs so returning doesn’t mean you leave and the fun is over. Make their runs a positive place to be.</a:t>
            </a:r>
          </a:p>
          <a:p>
            <a:pPr marL="320040" marR="0" lvl="0" indent="-320040" algn="l" rtl="0">
              <a:lnSpc>
                <a:spcPct val="80000"/>
              </a:lnSpc>
              <a:spcBef>
                <a:spcPts val="700"/>
              </a:spcBef>
              <a:spcAft>
                <a:spcPts val="0"/>
              </a:spcAft>
              <a:buClr>
                <a:schemeClr val="accent2"/>
              </a:buClr>
              <a:buSzPct val="59599"/>
              <a:buFont typeface="Noto Sans Symbols"/>
              <a:buChar char="◻"/>
            </a:pPr>
            <a:r>
              <a:rPr lang="en-US" sz="2682" b="0" i="0" u="none" strike="noStrike" cap="none">
                <a:solidFill>
                  <a:schemeClr val="dk1"/>
                </a:solidFill>
                <a:latin typeface="Questrial"/>
                <a:ea typeface="Questrial"/>
                <a:cs typeface="Questrial"/>
                <a:sym typeface="Questrial"/>
              </a:rPr>
              <a:t>Sit in’s-siting in with a dog or cat just spending time with them even if it’s only 5minutes can mean the difference between a good day and a bad day. A lot of the time we spend walking or training but we never spend time petting and/or just allowing the dog to sit next to you. </a:t>
            </a:r>
          </a:p>
          <a:p>
            <a:pPr marL="320040" marR="0" lvl="0" indent="-320040" algn="l" rtl="0">
              <a:lnSpc>
                <a:spcPct val="80000"/>
              </a:lnSpc>
              <a:spcBef>
                <a:spcPts val="700"/>
              </a:spcBef>
              <a:spcAft>
                <a:spcPts val="0"/>
              </a:spcAft>
              <a:buClr>
                <a:schemeClr val="accent2"/>
              </a:buClr>
              <a:buSzPct val="59599"/>
              <a:buFont typeface="Noto Sans Symbols"/>
              <a:buChar char="◻"/>
            </a:pPr>
            <a:r>
              <a:rPr lang="en-US" sz="2682" b="0" i="0" u="none" strike="noStrike" cap="none">
                <a:solidFill>
                  <a:schemeClr val="dk1"/>
                </a:solidFill>
                <a:latin typeface="Questrial"/>
                <a:ea typeface="Questrial"/>
                <a:cs typeface="Questrial"/>
                <a:sym typeface="Questrial"/>
              </a:rPr>
              <a:t>Think about your own pets, what do they get on a day to day basis that shelter dogs do not get? Your time and attention is one thing that most dogs living in shelter rarely experience enough of. </a:t>
            </a:r>
          </a:p>
          <a:p>
            <a:pPr marL="320040" marR="0" lvl="0" indent="-320040" algn="l" rtl="0">
              <a:lnSpc>
                <a:spcPct val="80000"/>
              </a:lnSpc>
              <a:spcBef>
                <a:spcPts val="700"/>
              </a:spcBef>
              <a:buClr>
                <a:schemeClr val="accent2"/>
              </a:buClr>
              <a:buSzPct val="59599"/>
              <a:buFont typeface="Noto Sans Symbols"/>
              <a:buNone/>
            </a:pPr>
            <a:endParaRPr sz="2682" b="0" i="0" u="none" strike="noStrike" cap="none">
              <a:solidFill>
                <a:schemeClr val="dk1"/>
              </a:solidFill>
              <a:latin typeface="Questrial"/>
              <a:ea typeface="Questrial"/>
              <a:cs typeface="Questrial"/>
              <a:sym typeface="Quest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Shape 713"/>
          <p:cNvSpPr txBox="1">
            <a:spLocks noGrp="1"/>
          </p:cNvSpPr>
          <p:nvPr>
            <p:ph type="title"/>
          </p:nvPr>
        </p:nvSpPr>
        <p:spPr>
          <a:xfrm>
            <a:off x="609600" y="228600"/>
            <a:ext cx="81534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chemeClr val="dk2"/>
              </a:buClr>
              <a:buSzPct val="25000"/>
              <a:buFont typeface="Questrial"/>
              <a:buNone/>
            </a:pPr>
            <a:r>
              <a:rPr lang="en-US" sz="4400" b="0" i="0" u="none" strike="noStrike" cap="none">
                <a:solidFill>
                  <a:schemeClr val="dk2"/>
                </a:solidFill>
                <a:latin typeface="Questrial"/>
                <a:ea typeface="Questrial"/>
                <a:cs typeface="Questrial"/>
                <a:sym typeface="Questrial"/>
              </a:rPr>
              <a:t>Enrichment schedules</a:t>
            </a:r>
          </a:p>
        </p:txBody>
      </p:sp>
      <p:pic>
        <p:nvPicPr>
          <p:cNvPr id="714" name="Shape 714" descr="bmt board.JPG"/>
          <p:cNvPicPr preferRelativeResize="0"/>
          <p:nvPr/>
        </p:nvPicPr>
        <p:blipFill rotWithShape="1">
          <a:blip r:embed="rId3">
            <a:alphaModFix/>
          </a:blip>
          <a:srcRect/>
          <a:stretch/>
        </p:blipFill>
        <p:spPr>
          <a:xfrm>
            <a:off x="609600" y="1828800"/>
            <a:ext cx="3346933" cy="2962464"/>
          </a:xfrm>
          <a:prstGeom prst="rect">
            <a:avLst/>
          </a:prstGeom>
          <a:noFill/>
          <a:ln>
            <a:noFill/>
          </a:ln>
        </p:spPr>
      </p:pic>
      <p:pic>
        <p:nvPicPr>
          <p:cNvPr id="715" name="Shape 715" descr="enrichment board.JPG"/>
          <p:cNvPicPr preferRelativeResize="0"/>
          <p:nvPr/>
        </p:nvPicPr>
        <p:blipFill rotWithShape="1">
          <a:blip r:embed="rId4">
            <a:alphaModFix/>
          </a:blip>
          <a:srcRect/>
          <a:stretch/>
        </p:blipFill>
        <p:spPr>
          <a:xfrm>
            <a:off x="2819400" y="3657600"/>
            <a:ext cx="3715753" cy="2959244"/>
          </a:xfrm>
          <a:prstGeom prst="rect">
            <a:avLst/>
          </a:prstGeom>
          <a:noFill/>
          <a:ln>
            <a:noFill/>
          </a:ln>
        </p:spPr>
      </p:pic>
      <p:pic>
        <p:nvPicPr>
          <p:cNvPr id="716" name="Shape 716" descr="walkingboard.JPG"/>
          <p:cNvPicPr preferRelativeResize="0"/>
          <p:nvPr/>
        </p:nvPicPr>
        <p:blipFill rotWithShape="1">
          <a:blip r:embed="rId5">
            <a:alphaModFix/>
          </a:blip>
          <a:srcRect/>
          <a:stretch/>
        </p:blipFill>
        <p:spPr>
          <a:xfrm>
            <a:off x="5257800" y="1802027"/>
            <a:ext cx="3607629" cy="270213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Shape 721"/>
          <p:cNvSpPr txBox="1">
            <a:spLocks noGrp="1"/>
          </p:cNvSpPr>
          <p:nvPr>
            <p:ph type="title"/>
          </p:nvPr>
        </p:nvSpPr>
        <p:spPr>
          <a:xfrm>
            <a:off x="609600" y="228600"/>
            <a:ext cx="81534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chemeClr val="dk2"/>
              </a:buClr>
              <a:buSzPct val="25000"/>
              <a:buFont typeface="Questrial"/>
              <a:buNone/>
            </a:pPr>
            <a:r>
              <a:rPr lang="en-US" sz="4400" b="0" i="0" u="none" strike="noStrike" cap="none">
                <a:solidFill>
                  <a:schemeClr val="dk2"/>
                </a:solidFill>
                <a:latin typeface="Questrial"/>
                <a:ea typeface="Questrial"/>
                <a:cs typeface="Questrial"/>
                <a:sym typeface="Questrial"/>
              </a:rPr>
              <a:t>Enrichment rocks!</a:t>
            </a:r>
          </a:p>
        </p:txBody>
      </p:sp>
      <p:pic>
        <p:nvPicPr>
          <p:cNvPr id="722" name="Shape 722" descr="DSC_0689.JPG"/>
          <p:cNvPicPr preferRelativeResize="0"/>
          <p:nvPr/>
        </p:nvPicPr>
        <p:blipFill rotWithShape="1">
          <a:blip r:embed="rId3">
            <a:alphaModFix/>
          </a:blip>
          <a:srcRect/>
          <a:stretch/>
        </p:blipFill>
        <p:spPr>
          <a:xfrm>
            <a:off x="609600" y="1676400"/>
            <a:ext cx="4247144" cy="3044952"/>
          </a:xfrm>
          <a:prstGeom prst="rect">
            <a:avLst/>
          </a:prstGeom>
          <a:noFill/>
          <a:ln>
            <a:noFill/>
          </a:ln>
        </p:spPr>
      </p:pic>
      <p:pic>
        <p:nvPicPr>
          <p:cNvPr id="723" name="Shape 723" descr="sally1 (11).JPG"/>
          <p:cNvPicPr preferRelativeResize="0"/>
          <p:nvPr/>
        </p:nvPicPr>
        <p:blipFill rotWithShape="1">
          <a:blip r:embed="rId4">
            <a:alphaModFix/>
          </a:blip>
          <a:srcRect/>
          <a:stretch/>
        </p:blipFill>
        <p:spPr>
          <a:xfrm>
            <a:off x="4300150" y="3352800"/>
            <a:ext cx="4302690" cy="334517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Shape 728"/>
          <p:cNvSpPr txBox="1">
            <a:spLocks noGrp="1"/>
          </p:cNvSpPr>
          <p:nvPr>
            <p:ph type="body" idx="1"/>
          </p:nvPr>
        </p:nvSpPr>
        <p:spPr>
          <a:xfrm>
            <a:off x="1371600" y="2743200"/>
            <a:ext cx="7123113" cy="1673225"/>
          </a:xfrm>
          <a:prstGeom prst="rect">
            <a:avLst/>
          </a:prstGeom>
          <a:noFill/>
          <a:ln>
            <a:noFill/>
          </a:ln>
        </p:spPr>
        <p:txBody>
          <a:bodyPr wrap="square" lIns="91425" tIns="45700" rIns="91425" bIns="45700" anchor="t" anchorCtr="0">
            <a:noAutofit/>
          </a:bodyPr>
          <a:lstStyle/>
          <a:p>
            <a:pPr marL="0" marR="0" lvl="0" indent="0" algn="ctr" rtl="0">
              <a:spcBef>
                <a:spcPts val="0"/>
              </a:spcBef>
              <a:spcAft>
                <a:spcPts val="0"/>
              </a:spcAft>
              <a:buClr>
                <a:schemeClr val="accent2"/>
              </a:buClr>
              <a:buSzPct val="25000"/>
              <a:buFont typeface="Noto Sans Symbols"/>
              <a:buNone/>
            </a:pPr>
            <a:r>
              <a:rPr lang="en-US" sz="2800" b="0" i="0" u="none" strike="noStrike" cap="none" dirty="0">
                <a:solidFill>
                  <a:schemeClr val="dk2"/>
                </a:solidFill>
                <a:latin typeface="Questrial"/>
                <a:ea typeface="Questrial"/>
                <a:cs typeface="Questrial"/>
                <a:sym typeface="Questrial"/>
              </a:rPr>
              <a:t>Thank you for </a:t>
            </a:r>
            <a:r>
              <a:rPr lang="en-US" dirty="0"/>
              <a:t>joining the SPIRIT team!</a:t>
            </a:r>
            <a:endParaRPr lang="en-US" sz="2800" b="0" i="0" u="none" strike="noStrike" cap="none" dirty="0">
              <a:solidFill>
                <a:schemeClr val="dk2"/>
              </a:solidFill>
              <a:latin typeface="Questrial"/>
              <a:ea typeface="Questrial"/>
              <a:cs typeface="Questrial"/>
              <a:sym typeface="Questrial"/>
            </a:endParaRPr>
          </a:p>
        </p:txBody>
      </p:sp>
      <p:sp>
        <p:nvSpPr>
          <p:cNvPr id="729" name="Shape 729"/>
          <p:cNvSpPr txBox="1">
            <a:spLocks noGrp="1"/>
          </p:cNvSpPr>
          <p:nvPr>
            <p:ph type="title"/>
          </p:nvPr>
        </p:nvSpPr>
        <p:spPr>
          <a:xfrm>
            <a:off x="1371600" y="1600200"/>
            <a:ext cx="76200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FFFFFF"/>
              </a:buClr>
              <a:buSzPct val="25000"/>
              <a:buFont typeface="Questrial"/>
              <a:buNone/>
            </a:pPr>
            <a:r>
              <a:rPr lang="en-US" sz="4400" b="0" i="0" u="none" strike="noStrike" cap="none">
                <a:solidFill>
                  <a:srgbClr val="FFFFFF"/>
                </a:solidFill>
                <a:latin typeface="Questrial"/>
                <a:ea typeface="Questrial"/>
                <a:cs typeface="Questrial"/>
                <a:sym typeface="Questrial"/>
              </a:rPr>
              <a:t>Questions?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8" name="Shape 148"/>
          <p:cNvPicPr preferRelativeResize="0"/>
          <p:nvPr/>
        </p:nvPicPr>
        <p:blipFill rotWithShape="1">
          <a:blip r:embed="rId3">
            <a:alphaModFix/>
          </a:blip>
          <a:srcRect/>
          <a:stretch/>
        </p:blipFill>
        <p:spPr>
          <a:xfrm>
            <a:off x="2286000" y="2574840"/>
            <a:ext cx="5484763" cy="3678083"/>
          </a:xfrm>
          <a:prstGeom prst="rect">
            <a:avLst/>
          </a:prstGeom>
          <a:noFill/>
          <a:ln>
            <a:noFill/>
          </a:ln>
        </p:spPr>
      </p:pic>
      <p:sp>
        <p:nvSpPr>
          <p:cNvPr id="149" name="Shape 149"/>
          <p:cNvSpPr txBox="1">
            <a:spLocks noGrp="1"/>
          </p:cNvSpPr>
          <p:nvPr>
            <p:ph type="title"/>
          </p:nvPr>
        </p:nvSpPr>
        <p:spPr>
          <a:xfrm>
            <a:off x="1371600" y="1600200"/>
            <a:ext cx="76200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FFFFFF"/>
              </a:buClr>
              <a:buSzPct val="25000"/>
              <a:buFont typeface="Questrial"/>
              <a:buNone/>
            </a:pPr>
            <a:r>
              <a:rPr lang="en-US" sz="3959" b="0" i="0" u="none" strike="noStrike" cap="none">
                <a:solidFill>
                  <a:srgbClr val="FFFFFF"/>
                </a:solidFill>
                <a:latin typeface="Questrial"/>
                <a:ea typeface="Questrial"/>
                <a:cs typeface="Questrial"/>
                <a:sym typeface="Questrial"/>
              </a:rPr>
              <a:t>      </a:t>
            </a:r>
            <a:r>
              <a:rPr lang="en-US" sz="5940" b="0" i="0" u="none" strike="noStrike" cap="none">
                <a:solidFill>
                  <a:srgbClr val="FFFFFF"/>
                </a:solidFill>
                <a:latin typeface="Questrial"/>
                <a:ea typeface="Questrial"/>
                <a:cs typeface="Questrial"/>
                <a:sym typeface="Questrial"/>
              </a:rPr>
              <a:t>WELCOME!</a:t>
            </a:r>
          </a:p>
        </p:txBody>
      </p:sp>
      <p:pic>
        <p:nvPicPr>
          <p:cNvPr id="150" name="Shape 150"/>
          <p:cNvPicPr preferRelativeResize="0"/>
          <p:nvPr/>
        </p:nvPicPr>
        <p:blipFill rotWithShape="1">
          <a:blip r:embed="rId4">
            <a:alphaModFix/>
          </a:blip>
          <a:srcRect/>
          <a:stretch/>
        </p:blipFill>
        <p:spPr>
          <a:xfrm>
            <a:off x="96682" y="2781796"/>
            <a:ext cx="2815574" cy="1873921"/>
          </a:xfrm>
          <a:prstGeom prst="rect">
            <a:avLst/>
          </a:prstGeom>
          <a:noFill/>
          <a:ln>
            <a:noFill/>
          </a:ln>
        </p:spPr>
      </p:pic>
      <p:pic>
        <p:nvPicPr>
          <p:cNvPr id="151" name="Shape 151"/>
          <p:cNvPicPr preferRelativeResize="0"/>
          <p:nvPr/>
        </p:nvPicPr>
        <p:blipFill rotWithShape="1">
          <a:blip r:embed="rId5">
            <a:alphaModFix/>
          </a:blip>
          <a:srcRect/>
          <a:stretch/>
        </p:blipFill>
        <p:spPr>
          <a:xfrm>
            <a:off x="248239" y="5063077"/>
            <a:ext cx="2512460" cy="1672083"/>
          </a:xfrm>
          <a:prstGeom prst="rect">
            <a:avLst/>
          </a:prstGeom>
          <a:noFill/>
          <a:ln>
            <a:noFill/>
          </a:ln>
        </p:spPr>
      </p:pic>
      <p:pic>
        <p:nvPicPr>
          <p:cNvPr id="152" name="Shape 152"/>
          <p:cNvPicPr preferRelativeResize="0"/>
          <p:nvPr/>
        </p:nvPicPr>
        <p:blipFill rotWithShape="1">
          <a:blip r:embed="rId6">
            <a:alphaModFix/>
          </a:blip>
          <a:srcRect/>
          <a:stretch/>
        </p:blipFill>
        <p:spPr>
          <a:xfrm>
            <a:off x="6206976" y="386532"/>
            <a:ext cx="2591096" cy="2591561"/>
          </a:xfrm>
          <a:prstGeom prst="rect">
            <a:avLst/>
          </a:prstGeom>
          <a:noFill/>
          <a:ln>
            <a:noFill/>
          </a:ln>
        </p:spPr>
      </p:pic>
      <p:pic>
        <p:nvPicPr>
          <p:cNvPr id="153" name="Shape 153"/>
          <p:cNvPicPr preferRelativeResize="0"/>
          <p:nvPr/>
        </p:nvPicPr>
        <p:blipFill rotWithShape="1">
          <a:blip r:embed="rId7">
            <a:alphaModFix/>
          </a:blip>
          <a:srcRect/>
          <a:stretch/>
        </p:blipFill>
        <p:spPr>
          <a:xfrm>
            <a:off x="6362519" y="4191761"/>
            <a:ext cx="2672212" cy="2471342"/>
          </a:xfrm>
          <a:prstGeom prst="rect">
            <a:avLst/>
          </a:prstGeom>
          <a:noFill/>
          <a:ln>
            <a:noFill/>
          </a:ln>
        </p:spPr>
      </p:pic>
      <p:pic>
        <p:nvPicPr>
          <p:cNvPr id="154" name="Shape 154" descr="E:\Ricky_Mug.jpg"/>
          <p:cNvPicPr preferRelativeResize="0"/>
          <p:nvPr/>
        </p:nvPicPr>
        <p:blipFill rotWithShape="1">
          <a:blip r:embed="rId8">
            <a:alphaModFix/>
          </a:blip>
          <a:srcRect/>
          <a:stretch/>
        </p:blipFill>
        <p:spPr>
          <a:xfrm>
            <a:off x="117049" y="150643"/>
            <a:ext cx="1796845" cy="1930717"/>
          </a:xfrm>
          <a:prstGeom prst="rect">
            <a:avLst/>
          </a:prstGeom>
          <a:noFill/>
          <a:ln>
            <a:noFill/>
          </a:ln>
        </p:spPr>
      </p:pic>
      <p:pic>
        <p:nvPicPr>
          <p:cNvPr id="9" name="Shape 652">
            <a:extLst>
              <a:ext uri="{FF2B5EF4-FFF2-40B4-BE49-F238E27FC236}">
                <a16:creationId xmlns:a16="http://schemas.microsoft.com/office/drawing/2014/main" id="{714A8F20-08E1-4707-9FFD-0DF3243477F1}"/>
              </a:ext>
            </a:extLst>
          </p:cNvPr>
          <p:cNvPicPr preferRelativeResize="0"/>
          <p:nvPr/>
        </p:nvPicPr>
        <p:blipFill rotWithShape="1">
          <a:blip r:embed="rId9">
            <a:alphaModFix/>
          </a:blip>
          <a:srcRect/>
          <a:stretch/>
        </p:blipFill>
        <p:spPr>
          <a:xfrm>
            <a:off x="8186074" y="6154909"/>
            <a:ext cx="814952" cy="47605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4"/>
                                        </p:tgtEl>
                                        <p:attrNameLst>
                                          <p:attrName>style.visibility</p:attrName>
                                        </p:attrNameLst>
                                      </p:cBhvr>
                                      <p:to>
                                        <p:strVal val="visible"/>
                                      </p:to>
                                    </p:set>
                                    <p:animEffect transition="in" filter="fade">
                                      <p:cBhvr>
                                        <p:cTn id="7" dur="500"/>
                                        <p:tgtEl>
                                          <p:spTgt spid="15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0"/>
                                        </p:tgtEl>
                                        <p:attrNameLst>
                                          <p:attrName>style.visibility</p:attrName>
                                        </p:attrNameLst>
                                      </p:cBhvr>
                                      <p:to>
                                        <p:strVal val="visible"/>
                                      </p:to>
                                    </p:set>
                                    <p:animEffect transition="in" filter="fade">
                                      <p:cBhvr>
                                        <p:cTn id="11" dur="500"/>
                                        <p:tgtEl>
                                          <p:spTgt spid="15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8"/>
                                        </p:tgtEl>
                                        <p:attrNameLst>
                                          <p:attrName>style.visibility</p:attrName>
                                        </p:attrNameLst>
                                      </p:cBhvr>
                                      <p:to>
                                        <p:strVal val="visible"/>
                                      </p:to>
                                    </p:set>
                                    <p:animEffect transition="in" filter="fade">
                                      <p:cBhvr>
                                        <p:cTn id="15" dur="500"/>
                                        <p:tgtEl>
                                          <p:spTgt spid="148"/>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52"/>
                                        </p:tgtEl>
                                        <p:attrNameLst>
                                          <p:attrName>style.visibility</p:attrName>
                                        </p:attrNameLst>
                                      </p:cBhvr>
                                      <p:to>
                                        <p:strVal val="visible"/>
                                      </p:to>
                                    </p:set>
                                    <p:animEffect transition="in" filter="fade">
                                      <p:cBhvr>
                                        <p:cTn id="19" dur="500"/>
                                        <p:tgtEl>
                                          <p:spTgt spid="152"/>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53"/>
                                        </p:tgtEl>
                                        <p:attrNameLst>
                                          <p:attrName>style.visibility</p:attrName>
                                        </p:attrNameLst>
                                      </p:cBhvr>
                                      <p:to>
                                        <p:strVal val="visible"/>
                                      </p:to>
                                    </p:set>
                                    <p:animEffect transition="in" filter="fade">
                                      <p:cBhvr>
                                        <p:cTn id="23" dur="500"/>
                                        <p:tgtEl>
                                          <p:spTgt spid="153"/>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51"/>
                                        </p:tgtEl>
                                        <p:attrNameLst>
                                          <p:attrName>style.visibility</p:attrName>
                                        </p:attrNameLst>
                                      </p:cBhvr>
                                      <p:to>
                                        <p:strVal val="visible"/>
                                      </p:to>
                                    </p:set>
                                    <p:animEffect transition="in" filter="fade">
                                      <p:cBhvr>
                                        <p:cTn id="27" dur="50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Shape 159"/>
          <p:cNvSpPr txBox="1">
            <a:spLocks noGrp="1"/>
          </p:cNvSpPr>
          <p:nvPr>
            <p:ph type="title"/>
          </p:nvPr>
        </p:nvSpPr>
        <p:spPr>
          <a:xfrm>
            <a:off x="1371600" y="1600200"/>
            <a:ext cx="76200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FFFFFF"/>
              </a:buClr>
              <a:buSzPct val="25000"/>
              <a:buFont typeface="Questrial"/>
              <a:buNone/>
            </a:pPr>
            <a:r>
              <a:rPr lang="en-US" sz="4400" b="0" i="0" u="none" strike="noStrike" cap="none">
                <a:solidFill>
                  <a:srgbClr val="FFFFFF"/>
                </a:solidFill>
                <a:latin typeface="Questrial"/>
                <a:ea typeface="Questrial"/>
                <a:cs typeface="Questrial"/>
                <a:sym typeface="Questrial"/>
              </a:rPr>
              <a:t>Safety Message and Intros</a:t>
            </a:r>
          </a:p>
        </p:txBody>
      </p:sp>
      <p:pic>
        <p:nvPicPr>
          <p:cNvPr id="160" name="Shape 160"/>
          <p:cNvPicPr preferRelativeResize="0"/>
          <p:nvPr/>
        </p:nvPicPr>
        <p:blipFill rotWithShape="1">
          <a:blip r:embed="rId3">
            <a:alphaModFix/>
          </a:blip>
          <a:srcRect/>
          <a:stretch/>
        </p:blipFill>
        <p:spPr>
          <a:xfrm>
            <a:off x="3352800" y="3276600"/>
            <a:ext cx="2436246" cy="2308770"/>
          </a:xfrm>
          <a:prstGeom prst="rect">
            <a:avLst/>
          </a:prstGeom>
          <a:noFill/>
          <a:ln>
            <a:noFill/>
          </a:ln>
        </p:spPr>
      </p:pic>
      <p:pic>
        <p:nvPicPr>
          <p:cNvPr id="4" name="Shape 652">
            <a:extLst>
              <a:ext uri="{FF2B5EF4-FFF2-40B4-BE49-F238E27FC236}">
                <a16:creationId xmlns:a16="http://schemas.microsoft.com/office/drawing/2014/main" id="{808DA45F-64DE-420C-AD96-BD7DE91ADF35}"/>
              </a:ext>
            </a:extLst>
          </p:cNvPr>
          <p:cNvPicPr preferRelativeResize="0"/>
          <p:nvPr/>
        </p:nvPicPr>
        <p:blipFill rotWithShape="1">
          <a:blip r:embed="rId4">
            <a:alphaModFix/>
          </a:blip>
          <a:srcRect/>
          <a:stretch/>
        </p:blipFill>
        <p:spPr>
          <a:xfrm>
            <a:off x="8186074" y="6154909"/>
            <a:ext cx="814952" cy="47605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Shape 199"/>
          <p:cNvSpPr txBox="1">
            <a:spLocks noGrp="1"/>
          </p:cNvSpPr>
          <p:nvPr>
            <p:ph type="title"/>
          </p:nvPr>
        </p:nvSpPr>
        <p:spPr>
          <a:xfrm>
            <a:off x="1371600" y="1600200"/>
            <a:ext cx="76200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FFFFFF"/>
              </a:buClr>
              <a:buSzPct val="25000"/>
              <a:buFont typeface="Questrial"/>
              <a:buNone/>
            </a:pPr>
            <a:r>
              <a:rPr lang="en-US" sz="4400" b="0" i="0" u="none" strike="noStrike" cap="none">
                <a:solidFill>
                  <a:srgbClr val="FFFFFF"/>
                </a:solidFill>
                <a:latin typeface="Questrial"/>
                <a:ea typeface="Questrial"/>
                <a:cs typeface="Questrial"/>
                <a:sym typeface="Questrial"/>
              </a:rPr>
              <a:t>Learning Theory</a:t>
            </a:r>
          </a:p>
        </p:txBody>
      </p:sp>
      <p:pic>
        <p:nvPicPr>
          <p:cNvPr id="3" name="Picture 2" descr="A small dog looking at the camera&#10;&#10;Description generated with very high confidence">
            <a:extLst>
              <a:ext uri="{FF2B5EF4-FFF2-40B4-BE49-F238E27FC236}">
                <a16:creationId xmlns:a16="http://schemas.microsoft.com/office/drawing/2014/main" id="{52A55BA0-FAC3-4E96-84A4-CA7A748B80DF}"/>
              </a:ext>
            </a:extLst>
          </p:cNvPr>
          <p:cNvPicPr>
            <a:picLocks noChangeAspect="1"/>
          </p:cNvPicPr>
          <p:nvPr/>
        </p:nvPicPr>
        <p:blipFill>
          <a:blip r:embed="rId3"/>
          <a:stretch>
            <a:fillRect/>
          </a:stretch>
        </p:blipFill>
        <p:spPr>
          <a:xfrm>
            <a:off x="3008023" y="2814585"/>
            <a:ext cx="3326789" cy="3640470"/>
          </a:xfrm>
          <a:prstGeom prst="rect">
            <a:avLst/>
          </a:prstGeom>
        </p:spPr>
      </p:pic>
      <p:pic>
        <p:nvPicPr>
          <p:cNvPr id="4" name="Shape 652">
            <a:extLst>
              <a:ext uri="{FF2B5EF4-FFF2-40B4-BE49-F238E27FC236}">
                <a16:creationId xmlns:a16="http://schemas.microsoft.com/office/drawing/2014/main" id="{183E930A-F5F0-48D7-8A1C-316EE473F026}"/>
              </a:ext>
            </a:extLst>
          </p:cNvPr>
          <p:cNvPicPr preferRelativeResize="0"/>
          <p:nvPr/>
        </p:nvPicPr>
        <p:blipFill rotWithShape="1">
          <a:blip r:embed="rId4">
            <a:alphaModFix/>
          </a:blip>
          <a:srcRect/>
          <a:stretch/>
        </p:blipFill>
        <p:spPr>
          <a:xfrm>
            <a:off x="8186074" y="6154909"/>
            <a:ext cx="814952" cy="47605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txBox="1">
            <a:spLocks noGrp="1"/>
          </p:cNvSpPr>
          <p:nvPr>
            <p:ph type="title"/>
          </p:nvPr>
        </p:nvSpPr>
        <p:spPr>
          <a:xfrm>
            <a:off x="609600" y="228600"/>
            <a:ext cx="81534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chemeClr val="dk2"/>
              </a:buClr>
              <a:buSzPct val="25000"/>
              <a:buFont typeface="Questrial"/>
              <a:buNone/>
            </a:pPr>
            <a:r>
              <a:rPr lang="en-US" sz="4400" b="0" i="0" u="none" strike="noStrike" cap="none">
                <a:solidFill>
                  <a:schemeClr val="dk2"/>
                </a:solidFill>
                <a:latin typeface="Questrial"/>
                <a:ea typeface="Questrial"/>
                <a:cs typeface="Questrial"/>
                <a:sym typeface="Questrial"/>
              </a:rPr>
              <a:t>Reinforcements</a:t>
            </a:r>
          </a:p>
        </p:txBody>
      </p:sp>
      <p:sp>
        <p:nvSpPr>
          <p:cNvPr id="205" name="Shape 205"/>
          <p:cNvSpPr txBox="1"/>
          <p:nvPr/>
        </p:nvSpPr>
        <p:spPr>
          <a:xfrm>
            <a:off x="457200" y="1704109"/>
            <a:ext cx="4038600" cy="4525963"/>
          </a:xfrm>
          <a:prstGeom prst="rect">
            <a:avLst/>
          </a:prstGeom>
          <a:noFill/>
          <a:ln w="9525" cap="flat" cmpd="sng">
            <a:solidFill>
              <a:srgbClr val="F6F0E6"/>
            </a:solidFill>
            <a:prstDash val="solid"/>
            <a:round/>
            <a:headEnd type="none" w="med" len="med"/>
            <a:tailEnd type="none" w="med" len="med"/>
          </a:ln>
        </p:spPr>
        <p:txBody>
          <a:bodyPr wrap="square" lIns="91425" tIns="45700" rIns="91425" bIns="45700" anchor="t" anchorCtr="0">
            <a:noAutofit/>
          </a:bodyPr>
          <a:lstStyle/>
          <a:p>
            <a:pPr marL="320040" marR="0" lvl="0" indent="-320040" algn="l" rtl="0">
              <a:spcBef>
                <a:spcPts val="0"/>
              </a:spcBef>
              <a:spcAft>
                <a:spcPts val="0"/>
              </a:spcAft>
              <a:buClr>
                <a:schemeClr val="accent2"/>
              </a:buClr>
              <a:buSzPct val="59999"/>
              <a:buFont typeface="Noto Sans Symbols"/>
              <a:buChar char="◻"/>
            </a:pPr>
            <a:r>
              <a:rPr lang="en-US" sz="2900">
                <a:solidFill>
                  <a:schemeClr val="dk1"/>
                </a:solidFill>
                <a:latin typeface="Questrial"/>
                <a:ea typeface="Questrial"/>
                <a:cs typeface="Questrial"/>
                <a:sym typeface="Questrial"/>
              </a:rPr>
              <a:t>Positive</a:t>
            </a:r>
          </a:p>
          <a:p>
            <a:pPr marL="640080" marR="0" lvl="1" indent="-284480" algn="l" rtl="0">
              <a:spcBef>
                <a:spcPts val="550"/>
              </a:spcBef>
              <a:buClr>
                <a:schemeClr val="accent1"/>
              </a:buClr>
              <a:buSzPct val="70000"/>
              <a:buFont typeface="Noto Sans Symbols"/>
              <a:buChar char="⬜"/>
            </a:pPr>
            <a:r>
              <a:rPr lang="en-US" sz="2600" b="0" i="0" u="none" strike="noStrike" cap="none">
                <a:solidFill>
                  <a:schemeClr val="dk1"/>
                </a:solidFill>
                <a:latin typeface="Questrial"/>
                <a:ea typeface="Questrial"/>
                <a:cs typeface="Questrial"/>
                <a:sym typeface="Questrial"/>
              </a:rPr>
              <a:t> involves the </a:t>
            </a:r>
            <a:r>
              <a:rPr lang="en-US" sz="2600" b="1" i="0" u="sng" strike="noStrike" cap="none">
                <a:solidFill>
                  <a:srgbClr val="92D050"/>
                </a:solidFill>
                <a:latin typeface="Questrial"/>
                <a:ea typeface="Questrial"/>
                <a:cs typeface="Questrial"/>
                <a:sym typeface="Questrial"/>
              </a:rPr>
              <a:t>addition</a:t>
            </a:r>
            <a:r>
              <a:rPr lang="en-US" sz="2600" b="1" i="0" u="sng" strike="noStrike" cap="none">
                <a:solidFill>
                  <a:srgbClr val="FFFF00"/>
                </a:solidFill>
                <a:latin typeface="Questrial"/>
                <a:ea typeface="Questrial"/>
                <a:cs typeface="Questrial"/>
                <a:sym typeface="Questrial"/>
              </a:rPr>
              <a:t> </a:t>
            </a:r>
            <a:r>
              <a:rPr lang="en-US" sz="2600" b="0" i="0" u="none" strike="noStrike" cap="none">
                <a:solidFill>
                  <a:schemeClr val="dk1"/>
                </a:solidFill>
                <a:latin typeface="Questrial"/>
                <a:ea typeface="Questrial"/>
                <a:cs typeface="Questrial"/>
                <a:sym typeface="Questrial"/>
              </a:rPr>
              <a:t>of a stimulus following a behavior that makes it more likely that the behavior will occur again in the future. </a:t>
            </a:r>
          </a:p>
        </p:txBody>
      </p:sp>
      <p:sp>
        <p:nvSpPr>
          <p:cNvPr id="206" name="Shape 206"/>
          <p:cNvSpPr txBox="1">
            <a:spLocks noGrp="1"/>
          </p:cNvSpPr>
          <p:nvPr>
            <p:ph type="body" idx="2"/>
          </p:nvPr>
        </p:nvSpPr>
        <p:spPr>
          <a:xfrm>
            <a:off x="4800600" y="1711036"/>
            <a:ext cx="3886200" cy="4572000"/>
          </a:xfrm>
          <a:prstGeom prst="rect">
            <a:avLst/>
          </a:prstGeom>
          <a:noFill/>
          <a:ln w="9525" cap="flat" cmpd="sng">
            <a:solidFill>
              <a:srgbClr val="F6F0E6"/>
            </a:solidFill>
            <a:prstDash val="solid"/>
            <a:round/>
            <a:headEnd type="none" w="med" len="med"/>
            <a:tailEnd type="none" w="med" len="med"/>
          </a:ln>
        </p:spPr>
        <p:txBody>
          <a:bodyPr wrap="square" lIns="91425" tIns="45700" rIns="91425" bIns="45700" anchor="t" anchorCtr="0">
            <a:noAutofit/>
          </a:bodyPr>
          <a:lstStyle/>
          <a:p>
            <a:pPr marL="320040" marR="0" lvl="0" indent="-320040" algn="l" rtl="0">
              <a:spcBef>
                <a:spcPts val="0"/>
              </a:spcBef>
              <a:spcAft>
                <a:spcPts val="0"/>
              </a:spcAft>
              <a:buClr>
                <a:schemeClr val="accent2"/>
              </a:buClr>
              <a:buSzPct val="59999"/>
              <a:buFont typeface="Noto Sans Symbols"/>
              <a:buChar char="◻"/>
            </a:pPr>
            <a:r>
              <a:rPr lang="en-US" sz="2900" b="0" i="0" u="none" strike="noStrike" cap="none">
                <a:solidFill>
                  <a:schemeClr val="dk1"/>
                </a:solidFill>
                <a:latin typeface="Questrial"/>
                <a:ea typeface="Questrial"/>
                <a:cs typeface="Questrial"/>
                <a:sym typeface="Questrial"/>
              </a:rPr>
              <a:t>Negative</a:t>
            </a:r>
          </a:p>
          <a:p>
            <a:pPr marL="640080" marR="0" lvl="1" indent="-284480" algn="l" rtl="0">
              <a:spcBef>
                <a:spcPts val="550"/>
              </a:spcBef>
              <a:buClr>
                <a:schemeClr val="accent1"/>
              </a:buClr>
              <a:buSzPct val="70000"/>
              <a:buFont typeface="Noto Sans Symbols"/>
              <a:buChar char="⬜"/>
            </a:pPr>
            <a:r>
              <a:rPr lang="en-US" sz="2600" b="0" i="0" u="none" strike="noStrike" cap="none">
                <a:solidFill>
                  <a:schemeClr val="dk1"/>
                </a:solidFill>
                <a:latin typeface="Questrial"/>
                <a:ea typeface="Questrial"/>
                <a:cs typeface="Questrial"/>
                <a:sym typeface="Questrial"/>
              </a:rPr>
              <a:t>involves strengthening a behavior through the </a:t>
            </a:r>
            <a:r>
              <a:rPr lang="en-US" sz="2600" b="1" i="0" u="sng" strike="noStrike" cap="none">
                <a:solidFill>
                  <a:schemeClr val="accent1"/>
                </a:solidFill>
                <a:latin typeface="Questrial"/>
                <a:ea typeface="Questrial"/>
                <a:cs typeface="Questrial"/>
                <a:sym typeface="Questrial"/>
              </a:rPr>
              <a:t>removal</a:t>
            </a:r>
            <a:r>
              <a:rPr lang="en-US" sz="2600" b="0" i="0" u="none" strike="noStrike" cap="none">
                <a:solidFill>
                  <a:srgbClr val="92D050"/>
                </a:solidFill>
                <a:latin typeface="Questrial"/>
                <a:ea typeface="Questrial"/>
                <a:cs typeface="Questrial"/>
                <a:sym typeface="Questrial"/>
              </a:rPr>
              <a:t> </a:t>
            </a:r>
            <a:r>
              <a:rPr lang="en-US" sz="2600" b="0" i="0" u="none" strike="noStrike" cap="none">
                <a:solidFill>
                  <a:schemeClr val="dk1"/>
                </a:solidFill>
                <a:latin typeface="Questrial"/>
                <a:ea typeface="Questrial"/>
                <a:cs typeface="Questrial"/>
                <a:sym typeface="Questrial"/>
              </a:rPr>
              <a:t>of an aversive stimulus.</a:t>
            </a:r>
          </a:p>
        </p:txBody>
      </p:sp>
      <p:sp>
        <p:nvSpPr>
          <p:cNvPr id="207" name="Shape 207"/>
          <p:cNvSpPr/>
          <p:nvPr/>
        </p:nvSpPr>
        <p:spPr>
          <a:xfrm>
            <a:off x="1524000" y="4800600"/>
            <a:ext cx="2212020" cy="1569660"/>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9600" b="1" cap="none">
                <a:solidFill>
                  <a:srgbClr val="92D050"/>
                </a:solidFill>
                <a:latin typeface="Questrial"/>
                <a:ea typeface="Questrial"/>
                <a:cs typeface="Questrial"/>
                <a:sym typeface="Questrial"/>
              </a:rPr>
              <a:t>+R</a:t>
            </a:r>
          </a:p>
        </p:txBody>
      </p:sp>
      <p:sp>
        <p:nvSpPr>
          <p:cNvPr id="208" name="Shape 208"/>
          <p:cNvSpPr/>
          <p:nvPr/>
        </p:nvSpPr>
        <p:spPr>
          <a:xfrm>
            <a:off x="5562600" y="4800600"/>
            <a:ext cx="2212020" cy="1569660"/>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9600" b="1" cap="none">
                <a:solidFill>
                  <a:srgbClr val="AFC9C3"/>
                </a:solidFill>
                <a:latin typeface="Questrial"/>
                <a:ea typeface="Questrial"/>
                <a:cs typeface="Questrial"/>
                <a:sym typeface="Questrial"/>
              </a:rPr>
              <a:t>-R</a:t>
            </a:r>
          </a:p>
        </p:txBody>
      </p:sp>
      <p:pic>
        <p:nvPicPr>
          <p:cNvPr id="7" name="Shape 652">
            <a:extLst>
              <a:ext uri="{FF2B5EF4-FFF2-40B4-BE49-F238E27FC236}">
                <a16:creationId xmlns:a16="http://schemas.microsoft.com/office/drawing/2014/main" id="{9009A0DA-5CF6-48DD-BA93-6A8710C2F690}"/>
              </a:ext>
            </a:extLst>
          </p:cNvPr>
          <p:cNvPicPr preferRelativeResize="0"/>
          <p:nvPr/>
        </p:nvPicPr>
        <p:blipFill rotWithShape="1">
          <a:blip r:embed="rId3">
            <a:alphaModFix/>
          </a:blip>
          <a:srcRect/>
          <a:stretch/>
        </p:blipFill>
        <p:spPr>
          <a:xfrm>
            <a:off x="8186074" y="6154909"/>
            <a:ext cx="814952" cy="47605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Shape 213"/>
          <p:cNvSpPr txBox="1">
            <a:spLocks noGrp="1"/>
          </p:cNvSpPr>
          <p:nvPr>
            <p:ph type="title"/>
          </p:nvPr>
        </p:nvSpPr>
        <p:spPr>
          <a:xfrm>
            <a:off x="609600" y="228600"/>
            <a:ext cx="81534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chemeClr val="dk2"/>
              </a:buClr>
              <a:buSzPct val="25000"/>
              <a:buFont typeface="Questrial"/>
              <a:buNone/>
            </a:pPr>
            <a:r>
              <a:rPr lang="en-US" sz="4400" b="0" i="0" u="none" strike="noStrike" cap="none">
                <a:solidFill>
                  <a:schemeClr val="dk2"/>
                </a:solidFill>
                <a:latin typeface="Questrial"/>
                <a:ea typeface="Questrial"/>
                <a:cs typeface="Questrial"/>
                <a:sym typeface="Questrial"/>
              </a:rPr>
              <a:t>Reinforcements - examples</a:t>
            </a:r>
          </a:p>
        </p:txBody>
      </p:sp>
      <p:sp>
        <p:nvSpPr>
          <p:cNvPr id="214" name="Shape 214"/>
          <p:cNvSpPr txBox="1">
            <a:spLocks noGrp="1"/>
          </p:cNvSpPr>
          <p:nvPr>
            <p:ph type="body" idx="1"/>
          </p:nvPr>
        </p:nvSpPr>
        <p:spPr>
          <a:xfrm>
            <a:off x="609600" y="1589567"/>
            <a:ext cx="3886200" cy="4572000"/>
          </a:xfrm>
          <a:prstGeom prst="rect">
            <a:avLst/>
          </a:prstGeom>
          <a:noFill/>
          <a:ln w="9525" cap="flat" cmpd="sng">
            <a:solidFill>
              <a:srgbClr val="F6F0E6"/>
            </a:solidFill>
            <a:prstDash val="solid"/>
            <a:round/>
            <a:headEnd type="none" w="med" len="med"/>
            <a:tailEnd type="none" w="med" len="med"/>
          </a:ln>
        </p:spPr>
        <p:txBody>
          <a:bodyPr wrap="square" lIns="91425" tIns="45700" rIns="91425" bIns="45700" anchor="t" anchorCtr="0">
            <a:noAutofit/>
          </a:bodyPr>
          <a:lstStyle/>
          <a:p>
            <a:pPr marL="320040" marR="0" lvl="0" indent="-320040" algn="l" rtl="0">
              <a:spcBef>
                <a:spcPts val="0"/>
              </a:spcBef>
              <a:spcAft>
                <a:spcPts val="0"/>
              </a:spcAft>
              <a:buClr>
                <a:schemeClr val="accent2"/>
              </a:buClr>
              <a:buSzPct val="59999"/>
              <a:buFont typeface="Noto Sans Symbols"/>
              <a:buChar char="◻"/>
            </a:pPr>
            <a:r>
              <a:rPr lang="en-US" sz="2900" b="0" i="0" u="none" strike="noStrike" cap="none">
                <a:solidFill>
                  <a:schemeClr val="dk1"/>
                </a:solidFill>
                <a:latin typeface="Questrial"/>
                <a:ea typeface="Questrial"/>
                <a:cs typeface="Questrial"/>
                <a:sym typeface="Questrial"/>
              </a:rPr>
              <a:t>Positive</a:t>
            </a:r>
          </a:p>
          <a:p>
            <a:pPr marL="640080" marR="0" lvl="1" indent="-284480" algn="l" rtl="0">
              <a:spcBef>
                <a:spcPts val="550"/>
              </a:spcBef>
              <a:spcAft>
                <a:spcPts val="0"/>
              </a:spcAft>
              <a:buClr>
                <a:schemeClr val="accent1"/>
              </a:buClr>
              <a:buSzPct val="70000"/>
              <a:buFont typeface="Noto Sans Symbols"/>
              <a:buChar char="⬜"/>
            </a:pPr>
            <a:r>
              <a:rPr lang="en-US" sz="2600" b="0" i="0" u="none" strike="noStrike" cap="none">
                <a:solidFill>
                  <a:schemeClr val="dk1"/>
                </a:solidFill>
                <a:latin typeface="Questrial"/>
                <a:ea typeface="Questrial"/>
                <a:cs typeface="Questrial"/>
                <a:sym typeface="Questrial"/>
              </a:rPr>
              <a:t> Real life examples </a:t>
            </a:r>
          </a:p>
          <a:p>
            <a:pPr marL="914400" marR="0" lvl="2" indent="-228600" algn="l" rtl="0">
              <a:spcBef>
                <a:spcPts val="500"/>
              </a:spcBef>
              <a:spcAft>
                <a:spcPts val="0"/>
              </a:spcAft>
              <a:buClr>
                <a:schemeClr val="accent2"/>
              </a:buClr>
              <a:buSzPct val="75000"/>
              <a:buFont typeface="Noto Sans Symbols"/>
              <a:buChar char="■"/>
            </a:pPr>
            <a:r>
              <a:rPr lang="en-US" sz="2300" b="0" i="0" u="none" strike="noStrike" cap="none">
                <a:solidFill>
                  <a:schemeClr val="dk1"/>
                </a:solidFill>
                <a:latin typeface="Questrial"/>
                <a:ea typeface="Questrial"/>
                <a:cs typeface="Questrial"/>
                <a:sym typeface="Questrial"/>
              </a:rPr>
              <a:t>Treats</a:t>
            </a:r>
          </a:p>
          <a:p>
            <a:pPr marL="914400" marR="0" lvl="2" indent="-228600" algn="l" rtl="0">
              <a:spcBef>
                <a:spcPts val="500"/>
              </a:spcBef>
              <a:spcAft>
                <a:spcPts val="0"/>
              </a:spcAft>
              <a:buClr>
                <a:schemeClr val="accent2"/>
              </a:buClr>
              <a:buSzPct val="75000"/>
              <a:buFont typeface="Noto Sans Symbols"/>
              <a:buChar char="■"/>
            </a:pPr>
            <a:r>
              <a:rPr lang="en-US" sz="2300" b="0" i="0" u="none" strike="noStrike" cap="none">
                <a:solidFill>
                  <a:schemeClr val="dk1"/>
                </a:solidFill>
                <a:latin typeface="Questrial"/>
                <a:ea typeface="Questrial"/>
                <a:cs typeface="Questrial"/>
                <a:sym typeface="Questrial"/>
              </a:rPr>
              <a:t>Praise</a:t>
            </a:r>
          </a:p>
          <a:p>
            <a:pPr marL="914400" marR="0" lvl="2" indent="-228600" algn="l" rtl="0">
              <a:spcBef>
                <a:spcPts val="500"/>
              </a:spcBef>
              <a:spcAft>
                <a:spcPts val="0"/>
              </a:spcAft>
              <a:buClr>
                <a:schemeClr val="accent2"/>
              </a:buClr>
              <a:buSzPct val="75000"/>
              <a:buFont typeface="Noto Sans Symbols"/>
              <a:buChar char="■"/>
            </a:pPr>
            <a:r>
              <a:rPr lang="en-US" sz="2300" b="0" i="0" u="none" strike="noStrike" cap="none">
                <a:solidFill>
                  <a:schemeClr val="dk1"/>
                </a:solidFill>
                <a:latin typeface="Questrial"/>
                <a:ea typeface="Questrial"/>
                <a:cs typeface="Questrial"/>
                <a:sym typeface="Questrial"/>
              </a:rPr>
              <a:t>Play</a:t>
            </a:r>
          </a:p>
          <a:p>
            <a:pPr marL="914400" marR="0" lvl="2" indent="-228600" algn="l" rtl="0">
              <a:spcBef>
                <a:spcPts val="500"/>
              </a:spcBef>
              <a:buClr>
                <a:schemeClr val="accent2"/>
              </a:buClr>
              <a:buSzPct val="75000"/>
              <a:buFont typeface="Noto Sans Symbols"/>
              <a:buChar char="■"/>
            </a:pPr>
            <a:r>
              <a:rPr lang="en-US" sz="2300" b="0" i="0" u="none" strike="noStrike" cap="none">
                <a:solidFill>
                  <a:schemeClr val="dk1"/>
                </a:solidFill>
                <a:latin typeface="Questrial"/>
                <a:ea typeface="Questrial"/>
                <a:cs typeface="Questrial"/>
                <a:sym typeface="Questrial"/>
              </a:rPr>
              <a:t>???</a:t>
            </a:r>
          </a:p>
        </p:txBody>
      </p:sp>
      <p:sp>
        <p:nvSpPr>
          <p:cNvPr id="215" name="Shape 215"/>
          <p:cNvSpPr txBox="1">
            <a:spLocks noGrp="1"/>
          </p:cNvSpPr>
          <p:nvPr>
            <p:ph type="body" idx="2"/>
          </p:nvPr>
        </p:nvSpPr>
        <p:spPr>
          <a:xfrm>
            <a:off x="4844901" y="1589567"/>
            <a:ext cx="3886200" cy="4572000"/>
          </a:xfrm>
          <a:prstGeom prst="rect">
            <a:avLst/>
          </a:prstGeom>
          <a:noFill/>
          <a:ln w="9525" cap="flat" cmpd="sng">
            <a:solidFill>
              <a:srgbClr val="F6F0E6"/>
            </a:solidFill>
            <a:prstDash val="solid"/>
            <a:round/>
            <a:headEnd type="none" w="med" len="med"/>
            <a:tailEnd type="none" w="med" len="med"/>
          </a:ln>
        </p:spPr>
        <p:txBody>
          <a:bodyPr wrap="square" lIns="91425" tIns="45700" rIns="91425" bIns="45700" anchor="t" anchorCtr="0">
            <a:noAutofit/>
          </a:bodyPr>
          <a:lstStyle/>
          <a:p>
            <a:pPr marL="320040" marR="0" lvl="0" indent="-320040" algn="l" rtl="0">
              <a:spcBef>
                <a:spcPts val="0"/>
              </a:spcBef>
              <a:spcAft>
                <a:spcPts val="0"/>
              </a:spcAft>
              <a:buClr>
                <a:schemeClr val="accent2"/>
              </a:buClr>
              <a:buSzPct val="59999"/>
              <a:buFont typeface="Noto Sans Symbols"/>
              <a:buChar char="◻"/>
            </a:pPr>
            <a:r>
              <a:rPr lang="en-US" sz="2900" b="0" i="0" u="none" strike="noStrike" cap="none">
                <a:solidFill>
                  <a:schemeClr val="dk1"/>
                </a:solidFill>
                <a:latin typeface="Questrial"/>
                <a:ea typeface="Questrial"/>
                <a:cs typeface="Questrial"/>
                <a:sym typeface="Questrial"/>
              </a:rPr>
              <a:t>Negative</a:t>
            </a:r>
          </a:p>
          <a:p>
            <a:pPr marL="640080" marR="0" lvl="1" indent="-284480" algn="l" rtl="0">
              <a:spcBef>
                <a:spcPts val="550"/>
              </a:spcBef>
              <a:spcAft>
                <a:spcPts val="0"/>
              </a:spcAft>
              <a:buClr>
                <a:schemeClr val="accent1"/>
              </a:buClr>
              <a:buSzPct val="70000"/>
              <a:buFont typeface="Noto Sans Symbols"/>
              <a:buChar char="⬜"/>
            </a:pPr>
            <a:r>
              <a:rPr lang="en-US" sz="2600" b="0" i="0" u="none" strike="noStrike" cap="none">
                <a:solidFill>
                  <a:schemeClr val="dk1"/>
                </a:solidFill>
                <a:latin typeface="Questrial"/>
                <a:ea typeface="Questrial"/>
                <a:cs typeface="Questrial"/>
                <a:sym typeface="Questrial"/>
              </a:rPr>
              <a:t>Real life examples</a:t>
            </a:r>
          </a:p>
          <a:p>
            <a:pPr marL="914400" marR="0" lvl="2" indent="-228600" algn="l" rtl="0">
              <a:spcBef>
                <a:spcPts val="500"/>
              </a:spcBef>
              <a:spcAft>
                <a:spcPts val="0"/>
              </a:spcAft>
              <a:buClr>
                <a:schemeClr val="accent2"/>
              </a:buClr>
              <a:buSzPct val="75000"/>
              <a:buFont typeface="Noto Sans Symbols"/>
              <a:buChar char="■"/>
            </a:pPr>
            <a:r>
              <a:rPr lang="en-US" sz="2300" b="0" i="0" u="none" strike="noStrike" cap="none">
                <a:solidFill>
                  <a:schemeClr val="dk1"/>
                </a:solidFill>
                <a:latin typeface="Questrial"/>
                <a:ea typeface="Questrial"/>
                <a:cs typeface="Questrial"/>
                <a:sym typeface="Questrial"/>
              </a:rPr>
              <a:t>Ear pinching</a:t>
            </a:r>
          </a:p>
          <a:p>
            <a:pPr marL="914400" marR="0" lvl="2" indent="-228600" algn="l" rtl="0">
              <a:spcBef>
                <a:spcPts val="500"/>
              </a:spcBef>
              <a:spcAft>
                <a:spcPts val="0"/>
              </a:spcAft>
              <a:buClr>
                <a:schemeClr val="accent2"/>
              </a:buClr>
              <a:buSzPct val="75000"/>
              <a:buFont typeface="Noto Sans Symbols"/>
              <a:buChar char="■"/>
            </a:pPr>
            <a:r>
              <a:rPr lang="en-US" sz="2300" b="0" i="0" u="none" strike="noStrike" cap="none">
                <a:solidFill>
                  <a:schemeClr val="dk1"/>
                </a:solidFill>
                <a:latin typeface="Questrial"/>
                <a:ea typeface="Questrial"/>
                <a:cs typeface="Questrial"/>
                <a:sym typeface="Questrial"/>
              </a:rPr>
              <a:t>Loose leash walking</a:t>
            </a:r>
          </a:p>
          <a:p>
            <a:pPr marL="914400" marR="0" lvl="2" indent="-228600" algn="l" rtl="0">
              <a:spcBef>
                <a:spcPts val="500"/>
              </a:spcBef>
              <a:spcAft>
                <a:spcPts val="0"/>
              </a:spcAft>
              <a:buClr>
                <a:schemeClr val="accent2"/>
              </a:buClr>
              <a:buSzPct val="75000"/>
              <a:buFont typeface="Noto Sans Symbols"/>
              <a:buChar char="■"/>
            </a:pPr>
            <a:r>
              <a:rPr lang="en-US" sz="2300" b="0" i="0" u="none" strike="noStrike" cap="none">
                <a:solidFill>
                  <a:schemeClr val="dk1"/>
                </a:solidFill>
                <a:latin typeface="Questrial"/>
                <a:ea typeface="Questrial"/>
                <a:cs typeface="Questrial"/>
                <a:sym typeface="Questrial"/>
              </a:rPr>
              <a:t>???</a:t>
            </a:r>
          </a:p>
          <a:p>
            <a:pPr marL="914400" marR="0" lvl="2" indent="-228600" algn="l" rtl="0">
              <a:spcBef>
                <a:spcPts val="500"/>
              </a:spcBef>
              <a:buClr>
                <a:schemeClr val="accent2"/>
              </a:buClr>
              <a:buSzPct val="75000"/>
              <a:buFont typeface="Noto Sans Symbols"/>
              <a:buNone/>
            </a:pPr>
            <a:endParaRPr sz="2300" b="0" i="0" u="none" strike="noStrike" cap="none">
              <a:solidFill>
                <a:schemeClr val="dk1"/>
              </a:solidFill>
              <a:latin typeface="Questrial"/>
              <a:ea typeface="Questrial"/>
              <a:cs typeface="Questrial"/>
              <a:sym typeface="Questrial"/>
            </a:endParaRPr>
          </a:p>
        </p:txBody>
      </p:sp>
      <p:pic>
        <p:nvPicPr>
          <p:cNvPr id="5" name="Shape 652">
            <a:extLst>
              <a:ext uri="{FF2B5EF4-FFF2-40B4-BE49-F238E27FC236}">
                <a16:creationId xmlns:a16="http://schemas.microsoft.com/office/drawing/2014/main" id="{937DBB31-C858-40E5-9BDC-167C951CC03E}"/>
              </a:ext>
            </a:extLst>
          </p:cNvPr>
          <p:cNvPicPr preferRelativeResize="0"/>
          <p:nvPr/>
        </p:nvPicPr>
        <p:blipFill rotWithShape="1">
          <a:blip r:embed="rId3">
            <a:alphaModFix/>
          </a:blip>
          <a:srcRect/>
          <a:stretch/>
        </p:blipFill>
        <p:spPr>
          <a:xfrm>
            <a:off x="8186074" y="6154909"/>
            <a:ext cx="814952" cy="47605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Shape 220"/>
          <p:cNvSpPr txBox="1">
            <a:spLocks noGrp="1"/>
          </p:cNvSpPr>
          <p:nvPr>
            <p:ph type="title"/>
          </p:nvPr>
        </p:nvSpPr>
        <p:spPr>
          <a:xfrm>
            <a:off x="609600" y="228600"/>
            <a:ext cx="81534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chemeClr val="accent6"/>
              </a:buClr>
              <a:buSzPct val="25000"/>
              <a:buFont typeface="Questrial"/>
              <a:buNone/>
            </a:pPr>
            <a:r>
              <a:rPr lang="en-US" sz="4400" b="0" i="0" u="none" strike="noStrike" cap="none">
                <a:solidFill>
                  <a:schemeClr val="accent6"/>
                </a:solidFill>
                <a:latin typeface="Questrial"/>
                <a:ea typeface="Questrial"/>
                <a:cs typeface="Questrial"/>
                <a:sym typeface="Questrial"/>
              </a:rPr>
              <a:t>Punishments</a:t>
            </a:r>
          </a:p>
        </p:txBody>
      </p:sp>
      <p:sp>
        <p:nvSpPr>
          <p:cNvPr id="221" name="Shape 221"/>
          <p:cNvSpPr txBox="1">
            <a:spLocks noGrp="1"/>
          </p:cNvSpPr>
          <p:nvPr>
            <p:ph type="body" idx="1"/>
          </p:nvPr>
        </p:nvSpPr>
        <p:spPr>
          <a:xfrm>
            <a:off x="609600" y="1589567"/>
            <a:ext cx="3886200" cy="4572000"/>
          </a:xfrm>
          <a:prstGeom prst="rect">
            <a:avLst/>
          </a:prstGeom>
          <a:noFill/>
          <a:ln w="9525" cap="flat" cmpd="sng">
            <a:solidFill>
              <a:srgbClr val="F6F0E6"/>
            </a:solidFill>
            <a:prstDash val="solid"/>
            <a:round/>
            <a:headEnd type="none" w="med" len="med"/>
            <a:tailEnd type="none" w="med" len="med"/>
          </a:ln>
        </p:spPr>
        <p:txBody>
          <a:bodyPr wrap="square" lIns="91425" tIns="45700" rIns="91425" bIns="45700" anchor="t" anchorCtr="0">
            <a:noAutofit/>
          </a:bodyPr>
          <a:lstStyle/>
          <a:p>
            <a:pPr marL="320040" marR="0" lvl="0" indent="-320040" algn="l" rtl="0">
              <a:spcBef>
                <a:spcPts val="0"/>
              </a:spcBef>
              <a:spcAft>
                <a:spcPts val="0"/>
              </a:spcAft>
              <a:buClr>
                <a:schemeClr val="accent2"/>
              </a:buClr>
              <a:buSzPct val="59999"/>
              <a:buFont typeface="Noto Sans Symbols"/>
              <a:buChar char="◻"/>
            </a:pPr>
            <a:r>
              <a:rPr lang="en-US" sz="2900" b="0" i="0" u="none" strike="noStrike" cap="none" dirty="0">
                <a:solidFill>
                  <a:schemeClr val="dk1"/>
                </a:solidFill>
                <a:latin typeface="Questrial"/>
                <a:ea typeface="Questrial"/>
                <a:cs typeface="Questrial"/>
                <a:sym typeface="Questrial"/>
              </a:rPr>
              <a:t>Positive</a:t>
            </a:r>
          </a:p>
          <a:p>
            <a:pPr marL="640080" marR="0" lvl="1" indent="-284480" algn="l" rtl="0">
              <a:spcBef>
                <a:spcPts val="550"/>
              </a:spcBef>
              <a:buClr>
                <a:schemeClr val="accent1"/>
              </a:buClr>
              <a:buSzPct val="70000"/>
              <a:buFont typeface="Noto Sans Symbols"/>
              <a:buChar char="⬜"/>
            </a:pPr>
            <a:r>
              <a:rPr lang="en-US" sz="2600" b="0" i="0" u="none" strike="noStrike" cap="none" dirty="0">
                <a:solidFill>
                  <a:schemeClr val="dk1"/>
                </a:solidFill>
                <a:latin typeface="Questrial"/>
                <a:ea typeface="Questrial"/>
                <a:cs typeface="Questrial"/>
                <a:sym typeface="Questrial"/>
              </a:rPr>
              <a:t> involves the </a:t>
            </a:r>
            <a:r>
              <a:rPr lang="en-US" sz="2600" b="1" i="0" u="sng" strike="noStrike" cap="none" dirty="0">
                <a:solidFill>
                  <a:srgbClr val="92D050"/>
                </a:solidFill>
                <a:latin typeface="Questrial"/>
                <a:ea typeface="Questrial"/>
                <a:cs typeface="Questrial"/>
                <a:sym typeface="Questrial"/>
              </a:rPr>
              <a:t>addition </a:t>
            </a:r>
            <a:r>
              <a:rPr lang="en-US" sz="2600" b="0" i="0" u="none" strike="noStrike" cap="none" dirty="0">
                <a:solidFill>
                  <a:schemeClr val="dk1"/>
                </a:solidFill>
                <a:latin typeface="Questrial"/>
                <a:ea typeface="Questrial"/>
                <a:cs typeface="Questrial"/>
                <a:sym typeface="Questrial"/>
              </a:rPr>
              <a:t>of an aversive stimulus following a behavior that makes it more likely that the behavior will decrease/weaken in the future. </a:t>
            </a:r>
          </a:p>
        </p:txBody>
      </p:sp>
      <p:sp>
        <p:nvSpPr>
          <p:cNvPr id="222" name="Shape 222"/>
          <p:cNvSpPr txBox="1">
            <a:spLocks noGrp="1"/>
          </p:cNvSpPr>
          <p:nvPr>
            <p:ph type="body" idx="2"/>
          </p:nvPr>
        </p:nvSpPr>
        <p:spPr>
          <a:xfrm>
            <a:off x="4844901" y="1589567"/>
            <a:ext cx="3886200" cy="4572000"/>
          </a:xfrm>
          <a:prstGeom prst="rect">
            <a:avLst/>
          </a:prstGeom>
          <a:noFill/>
          <a:ln w="9525" cap="flat" cmpd="sng">
            <a:solidFill>
              <a:srgbClr val="F6F0E6"/>
            </a:solidFill>
            <a:prstDash val="solid"/>
            <a:round/>
            <a:headEnd type="none" w="med" len="med"/>
            <a:tailEnd type="none" w="med" len="med"/>
          </a:ln>
        </p:spPr>
        <p:txBody>
          <a:bodyPr wrap="square" lIns="91425" tIns="45700" rIns="91425" bIns="45700" anchor="t" anchorCtr="0">
            <a:noAutofit/>
          </a:bodyPr>
          <a:lstStyle/>
          <a:p>
            <a:pPr marL="320040" marR="0" lvl="0" indent="-320040" algn="l" rtl="0">
              <a:spcBef>
                <a:spcPts val="0"/>
              </a:spcBef>
              <a:spcAft>
                <a:spcPts val="0"/>
              </a:spcAft>
              <a:buClr>
                <a:schemeClr val="accent2"/>
              </a:buClr>
              <a:buSzPct val="59999"/>
              <a:buFont typeface="Noto Sans Symbols"/>
              <a:buChar char="◻"/>
            </a:pPr>
            <a:r>
              <a:rPr lang="en-US" sz="2900" b="0" i="0" u="none" strike="noStrike" cap="none" dirty="0">
                <a:solidFill>
                  <a:schemeClr val="dk1"/>
                </a:solidFill>
                <a:latin typeface="Questrial"/>
                <a:ea typeface="Questrial"/>
                <a:cs typeface="Questrial"/>
                <a:sym typeface="Questrial"/>
              </a:rPr>
              <a:t>Negative</a:t>
            </a:r>
          </a:p>
          <a:p>
            <a:pPr marL="640080" marR="0" lvl="1" indent="-284480" algn="l" rtl="0">
              <a:spcBef>
                <a:spcPts val="550"/>
              </a:spcBef>
              <a:buClr>
                <a:schemeClr val="accent1"/>
              </a:buClr>
              <a:buSzPct val="70000"/>
              <a:buFont typeface="Noto Sans Symbols"/>
              <a:buChar char="⬜"/>
            </a:pPr>
            <a:r>
              <a:rPr lang="en-US" sz="2600" b="0" i="0" u="none" strike="noStrike" cap="none" dirty="0">
                <a:solidFill>
                  <a:schemeClr val="dk1"/>
                </a:solidFill>
                <a:latin typeface="Questrial"/>
                <a:ea typeface="Questrial"/>
                <a:cs typeface="Questrial"/>
                <a:sym typeface="Questrial"/>
              </a:rPr>
              <a:t>involves the </a:t>
            </a:r>
            <a:r>
              <a:rPr lang="en-US" sz="2600" b="1" i="0" u="sng" strike="noStrike" cap="none" dirty="0">
                <a:solidFill>
                  <a:schemeClr val="accent1"/>
                </a:solidFill>
                <a:latin typeface="Questrial"/>
                <a:ea typeface="Questrial"/>
                <a:cs typeface="Questrial"/>
                <a:sym typeface="Questrial"/>
              </a:rPr>
              <a:t>removal</a:t>
            </a:r>
            <a:r>
              <a:rPr lang="en-US" sz="2600" b="0" i="0" u="none" strike="noStrike" cap="none" dirty="0">
                <a:solidFill>
                  <a:schemeClr val="accent1"/>
                </a:solidFill>
                <a:latin typeface="Questrial"/>
                <a:ea typeface="Questrial"/>
                <a:cs typeface="Questrial"/>
                <a:sym typeface="Questrial"/>
              </a:rPr>
              <a:t> </a:t>
            </a:r>
            <a:r>
              <a:rPr lang="en-US" sz="2600" b="0" i="0" u="none" strike="noStrike" cap="none" dirty="0">
                <a:solidFill>
                  <a:schemeClr val="dk1"/>
                </a:solidFill>
                <a:latin typeface="Questrial"/>
                <a:ea typeface="Questrial"/>
                <a:cs typeface="Questrial"/>
                <a:sym typeface="Questrial"/>
              </a:rPr>
              <a:t>of a desirable stimulus following a behavior that makes it more likely that the behavior will decrease/weaken in the future.</a:t>
            </a:r>
          </a:p>
        </p:txBody>
      </p:sp>
      <p:sp>
        <p:nvSpPr>
          <p:cNvPr id="223" name="Shape 223"/>
          <p:cNvSpPr/>
          <p:nvPr/>
        </p:nvSpPr>
        <p:spPr>
          <a:xfrm>
            <a:off x="1528714" y="5398023"/>
            <a:ext cx="2212020" cy="1260931"/>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9600" b="1" cap="none" dirty="0">
                <a:solidFill>
                  <a:srgbClr val="92D050"/>
                </a:solidFill>
                <a:latin typeface="Questrial"/>
                <a:ea typeface="Questrial"/>
                <a:cs typeface="Questrial"/>
                <a:sym typeface="Questrial"/>
              </a:rPr>
              <a:t>+P</a:t>
            </a:r>
          </a:p>
        </p:txBody>
      </p:sp>
      <p:sp>
        <p:nvSpPr>
          <p:cNvPr id="224" name="Shape 224"/>
          <p:cNvSpPr/>
          <p:nvPr/>
        </p:nvSpPr>
        <p:spPr>
          <a:xfrm>
            <a:off x="5524892" y="5398023"/>
            <a:ext cx="2212020" cy="1569660"/>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9600" b="1" cap="none" dirty="0">
                <a:solidFill>
                  <a:srgbClr val="AFC9C3"/>
                </a:solidFill>
                <a:latin typeface="Questrial"/>
                <a:ea typeface="Questrial"/>
                <a:cs typeface="Questrial"/>
                <a:sym typeface="Questrial"/>
              </a:rPr>
              <a:t>-P</a:t>
            </a:r>
          </a:p>
        </p:txBody>
      </p:sp>
      <p:pic>
        <p:nvPicPr>
          <p:cNvPr id="7" name="Shape 652">
            <a:extLst>
              <a:ext uri="{FF2B5EF4-FFF2-40B4-BE49-F238E27FC236}">
                <a16:creationId xmlns:a16="http://schemas.microsoft.com/office/drawing/2014/main" id="{6FBD1D7F-4C1B-4C96-8F17-C5A6A295FF6B}"/>
              </a:ext>
            </a:extLst>
          </p:cNvPr>
          <p:cNvPicPr preferRelativeResize="0"/>
          <p:nvPr/>
        </p:nvPicPr>
        <p:blipFill rotWithShape="1">
          <a:blip r:embed="rId3">
            <a:alphaModFix/>
          </a:blip>
          <a:srcRect/>
          <a:stretch/>
        </p:blipFill>
        <p:spPr>
          <a:xfrm>
            <a:off x="8186074" y="6154909"/>
            <a:ext cx="814952" cy="47605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Shape 229"/>
          <p:cNvSpPr txBox="1">
            <a:spLocks noGrp="1"/>
          </p:cNvSpPr>
          <p:nvPr>
            <p:ph type="title"/>
          </p:nvPr>
        </p:nvSpPr>
        <p:spPr>
          <a:xfrm>
            <a:off x="609600" y="228600"/>
            <a:ext cx="8153400" cy="990600"/>
          </a:xfrm>
          <a:prstGeom prst="rect">
            <a:avLst/>
          </a:prstGeom>
          <a:noFill/>
          <a:ln>
            <a:noFill/>
          </a:ln>
        </p:spPr>
        <p:txBody>
          <a:bodyPr wrap="square" lIns="91425" tIns="45700" rIns="91425" bIns="45700" anchor="ctr" anchorCtr="0">
            <a:noAutofit/>
          </a:bodyPr>
          <a:lstStyle/>
          <a:p>
            <a:pPr marL="0" marR="0" lvl="0" indent="0" algn="l" rtl="0">
              <a:spcBef>
                <a:spcPts val="0"/>
              </a:spcBef>
              <a:buClr>
                <a:schemeClr val="dk2"/>
              </a:buClr>
              <a:buSzPct val="25000"/>
              <a:buFont typeface="Questrial"/>
              <a:buNone/>
            </a:pPr>
            <a:r>
              <a:rPr lang="en-US" sz="4400" b="0" i="0" u="none" strike="noStrike" cap="none">
                <a:solidFill>
                  <a:schemeClr val="dk2"/>
                </a:solidFill>
                <a:latin typeface="Questrial"/>
                <a:ea typeface="Questrial"/>
                <a:cs typeface="Questrial"/>
                <a:sym typeface="Questrial"/>
              </a:rPr>
              <a:t>Punishments - examples</a:t>
            </a:r>
          </a:p>
        </p:txBody>
      </p:sp>
      <p:sp>
        <p:nvSpPr>
          <p:cNvPr id="230" name="Shape 230"/>
          <p:cNvSpPr txBox="1">
            <a:spLocks noGrp="1"/>
          </p:cNvSpPr>
          <p:nvPr>
            <p:ph type="body" idx="1"/>
          </p:nvPr>
        </p:nvSpPr>
        <p:spPr>
          <a:xfrm>
            <a:off x="609600" y="1589567"/>
            <a:ext cx="3886200" cy="4572000"/>
          </a:xfrm>
          <a:prstGeom prst="rect">
            <a:avLst/>
          </a:prstGeom>
          <a:noFill/>
          <a:ln w="9525" cap="flat" cmpd="sng">
            <a:solidFill>
              <a:srgbClr val="F6F0E6"/>
            </a:solidFill>
            <a:prstDash val="solid"/>
            <a:round/>
            <a:headEnd type="none" w="med" len="med"/>
            <a:tailEnd type="none" w="med" len="med"/>
          </a:ln>
        </p:spPr>
        <p:txBody>
          <a:bodyPr wrap="square" lIns="91425" tIns="45700" rIns="91425" bIns="45700" anchor="t" anchorCtr="0">
            <a:noAutofit/>
          </a:bodyPr>
          <a:lstStyle/>
          <a:p>
            <a:pPr marL="320040" marR="0" lvl="0" indent="-320040" algn="l" rtl="0">
              <a:spcBef>
                <a:spcPts val="0"/>
              </a:spcBef>
              <a:spcAft>
                <a:spcPts val="0"/>
              </a:spcAft>
              <a:buClr>
                <a:schemeClr val="accent2"/>
              </a:buClr>
              <a:buSzPct val="59999"/>
              <a:buFont typeface="Noto Sans Symbols"/>
              <a:buChar char="◻"/>
            </a:pPr>
            <a:r>
              <a:rPr lang="en-US" sz="2900" b="0" i="0" u="none" strike="noStrike" cap="none">
                <a:solidFill>
                  <a:schemeClr val="dk1"/>
                </a:solidFill>
                <a:latin typeface="Questrial"/>
                <a:ea typeface="Questrial"/>
                <a:cs typeface="Questrial"/>
                <a:sym typeface="Questrial"/>
              </a:rPr>
              <a:t>Positive</a:t>
            </a:r>
          </a:p>
          <a:p>
            <a:pPr marL="640080" marR="0" lvl="1" indent="-284480" algn="l" rtl="0">
              <a:spcBef>
                <a:spcPts val="550"/>
              </a:spcBef>
              <a:spcAft>
                <a:spcPts val="0"/>
              </a:spcAft>
              <a:buClr>
                <a:schemeClr val="accent1"/>
              </a:buClr>
              <a:buSzPct val="70000"/>
              <a:buFont typeface="Noto Sans Symbols"/>
              <a:buChar char="⬜"/>
            </a:pPr>
            <a:r>
              <a:rPr lang="en-US" sz="2600" b="0" i="0" u="none" strike="noStrike" cap="none">
                <a:solidFill>
                  <a:schemeClr val="dk1"/>
                </a:solidFill>
                <a:latin typeface="Questrial"/>
                <a:ea typeface="Questrial"/>
                <a:cs typeface="Questrial"/>
                <a:sym typeface="Questrial"/>
              </a:rPr>
              <a:t> Real life examples </a:t>
            </a:r>
          </a:p>
          <a:p>
            <a:pPr marL="914400" marR="0" lvl="2" indent="-228600" algn="l" rtl="0">
              <a:spcBef>
                <a:spcPts val="500"/>
              </a:spcBef>
              <a:spcAft>
                <a:spcPts val="0"/>
              </a:spcAft>
              <a:buClr>
                <a:schemeClr val="accent2"/>
              </a:buClr>
              <a:buSzPct val="75000"/>
              <a:buFont typeface="Noto Sans Symbols"/>
              <a:buChar char="■"/>
            </a:pPr>
            <a:r>
              <a:rPr lang="en-US" sz="2300" b="0" i="0" u="none" strike="noStrike" cap="none">
                <a:solidFill>
                  <a:schemeClr val="dk1"/>
                </a:solidFill>
                <a:latin typeface="Questrial"/>
                <a:ea typeface="Questrial"/>
                <a:cs typeface="Questrial"/>
                <a:sym typeface="Questrial"/>
              </a:rPr>
              <a:t>Yelling at the dog</a:t>
            </a:r>
          </a:p>
          <a:p>
            <a:pPr marL="914400" marR="0" lvl="2" indent="-228600" algn="l" rtl="0">
              <a:spcBef>
                <a:spcPts val="500"/>
              </a:spcBef>
              <a:spcAft>
                <a:spcPts val="0"/>
              </a:spcAft>
              <a:buClr>
                <a:schemeClr val="accent2"/>
              </a:buClr>
              <a:buSzPct val="75000"/>
              <a:buFont typeface="Noto Sans Symbols"/>
              <a:buChar char="■"/>
            </a:pPr>
            <a:r>
              <a:rPr lang="en-US" sz="2300" b="0" i="0" u="none" strike="noStrike" cap="none">
                <a:solidFill>
                  <a:schemeClr val="dk1"/>
                </a:solidFill>
                <a:latin typeface="Questrial"/>
                <a:ea typeface="Questrial"/>
                <a:cs typeface="Questrial"/>
                <a:sym typeface="Questrial"/>
              </a:rPr>
              <a:t>Collar “correction”</a:t>
            </a:r>
          </a:p>
          <a:p>
            <a:pPr marL="914400" marR="0" lvl="2" indent="-228600" algn="l" rtl="0">
              <a:spcBef>
                <a:spcPts val="500"/>
              </a:spcBef>
              <a:spcAft>
                <a:spcPts val="0"/>
              </a:spcAft>
              <a:buClr>
                <a:schemeClr val="accent2"/>
              </a:buClr>
              <a:buSzPct val="75000"/>
              <a:buFont typeface="Noto Sans Symbols"/>
              <a:buChar char="■"/>
            </a:pPr>
            <a:r>
              <a:rPr lang="en-US" sz="2300" b="0" i="0" u="none" strike="noStrike" cap="none">
                <a:solidFill>
                  <a:schemeClr val="dk1"/>
                </a:solidFill>
                <a:latin typeface="Questrial"/>
                <a:ea typeface="Questrial"/>
                <a:cs typeface="Questrial"/>
                <a:sym typeface="Questrial"/>
              </a:rPr>
              <a:t>Stepping on their toes</a:t>
            </a:r>
          </a:p>
          <a:p>
            <a:pPr marL="914400" marR="0" lvl="2" indent="-228600" algn="l" rtl="0">
              <a:spcBef>
                <a:spcPts val="500"/>
              </a:spcBef>
              <a:spcAft>
                <a:spcPts val="0"/>
              </a:spcAft>
              <a:buClr>
                <a:schemeClr val="accent2"/>
              </a:buClr>
              <a:buSzPct val="75000"/>
              <a:buFont typeface="Noto Sans Symbols"/>
              <a:buChar char="■"/>
            </a:pPr>
            <a:r>
              <a:rPr lang="en-US" sz="2300" b="0" i="0" u="none" strike="noStrike" cap="none">
                <a:solidFill>
                  <a:schemeClr val="dk1"/>
                </a:solidFill>
                <a:latin typeface="Questrial"/>
                <a:ea typeface="Questrial"/>
                <a:cs typeface="Questrial"/>
                <a:sym typeface="Questrial"/>
              </a:rPr>
              <a:t>Kneeing in the chest</a:t>
            </a:r>
          </a:p>
          <a:p>
            <a:pPr marL="914400" marR="0" lvl="2" indent="-228600" algn="l" rtl="0">
              <a:spcBef>
                <a:spcPts val="500"/>
              </a:spcBef>
              <a:buClr>
                <a:schemeClr val="accent2"/>
              </a:buClr>
              <a:buSzPct val="75000"/>
              <a:buFont typeface="Noto Sans Symbols"/>
              <a:buChar char="■"/>
            </a:pPr>
            <a:r>
              <a:rPr lang="en-US" sz="2300" b="0" i="0" u="none" strike="noStrike" cap="none">
                <a:solidFill>
                  <a:schemeClr val="dk1"/>
                </a:solidFill>
                <a:latin typeface="Questrial"/>
                <a:ea typeface="Questrial"/>
                <a:cs typeface="Questrial"/>
                <a:sym typeface="Questrial"/>
              </a:rPr>
              <a:t>???</a:t>
            </a:r>
          </a:p>
        </p:txBody>
      </p:sp>
      <p:sp>
        <p:nvSpPr>
          <p:cNvPr id="231" name="Shape 231"/>
          <p:cNvSpPr txBox="1">
            <a:spLocks noGrp="1"/>
          </p:cNvSpPr>
          <p:nvPr>
            <p:ph type="body" idx="2"/>
          </p:nvPr>
        </p:nvSpPr>
        <p:spPr>
          <a:xfrm>
            <a:off x="4844901" y="1589567"/>
            <a:ext cx="3886200" cy="4572000"/>
          </a:xfrm>
          <a:prstGeom prst="rect">
            <a:avLst/>
          </a:prstGeom>
          <a:noFill/>
          <a:ln w="9525" cap="flat" cmpd="sng">
            <a:solidFill>
              <a:srgbClr val="F6F0E6"/>
            </a:solidFill>
            <a:prstDash val="solid"/>
            <a:round/>
            <a:headEnd type="none" w="med" len="med"/>
            <a:tailEnd type="none" w="med" len="med"/>
          </a:ln>
        </p:spPr>
        <p:txBody>
          <a:bodyPr wrap="square" lIns="91425" tIns="45700" rIns="91425" bIns="45700" anchor="t" anchorCtr="0">
            <a:noAutofit/>
          </a:bodyPr>
          <a:lstStyle/>
          <a:p>
            <a:pPr marL="320040" marR="0" lvl="0" indent="-320040" algn="l" rtl="0">
              <a:spcBef>
                <a:spcPts val="0"/>
              </a:spcBef>
              <a:spcAft>
                <a:spcPts val="0"/>
              </a:spcAft>
              <a:buClr>
                <a:schemeClr val="accent2"/>
              </a:buClr>
              <a:buSzPct val="59999"/>
              <a:buFont typeface="Noto Sans Symbols"/>
              <a:buChar char="◻"/>
            </a:pPr>
            <a:r>
              <a:rPr lang="en-US" sz="2900" b="0" i="0" u="none" strike="noStrike" cap="none">
                <a:solidFill>
                  <a:schemeClr val="dk1"/>
                </a:solidFill>
                <a:latin typeface="Questrial"/>
                <a:ea typeface="Questrial"/>
                <a:cs typeface="Questrial"/>
                <a:sym typeface="Questrial"/>
              </a:rPr>
              <a:t>Negative</a:t>
            </a:r>
          </a:p>
          <a:p>
            <a:pPr marL="640080" marR="0" lvl="1" indent="-284480" algn="l" rtl="0">
              <a:spcBef>
                <a:spcPts val="550"/>
              </a:spcBef>
              <a:spcAft>
                <a:spcPts val="0"/>
              </a:spcAft>
              <a:buClr>
                <a:schemeClr val="accent1"/>
              </a:buClr>
              <a:buSzPct val="70000"/>
              <a:buFont typeface="Noto Sans Symbols"/>
              <a:buChar char="⬜"/>
            </a:pPr>
            <a:r>
              <a:rPr lang="en-US" sz="2600" b="0" i="0" u="none" strike="noStrike" cap="none">
                <a:solidFill>
                  <a:schemeClr val="dk1"/>
                </a:solidFill>
                <a:latin typeface="Questrial"/>
                <a:ea typeface="Questrial"/>
                <a:cs typeface="Questrial"/>
                <a:sym typeface="Questrial"/>
              </a:rPr>
              <a:t>Real life examples</a:t>
            </a:r>
          </a:p>
          <a:p>
            <a:pPr marL="914400" marR="0" lvl="2" indent="-228600" algn="l" rtl="0">
              <a:spcBef>
                <a:spcPts val="500"/>
              </a:spcBef>
              <a:spcAft>
                <a:spcPts val="0"/>
              </a:spcAft>
              <a:buClr>
                <a:schemeClr val="accent2"/>
              </a:buClr>
              <a:buSzPct val="75000"/>
              <a:buFont typeface="Noto Sans Symbols"/>
              <a:buChar char="■"/>
            </a:pPr>
            <a:r>
              <a:rPr lang="en-US" sz="2300" b="0" i="0" u="none" strike="noStrike" cap="none">
                <a:solidFill>
                  <a:schemeClr val="dk1"/>
                </a:solidFill>
                <a:latin typeface="Questrial"/>
                <a:ea typeface="Questrial"/>
                <a:cs typeface="Questrial"/>
                <a:sym typeface="Questrial"/>
              </a:rPr>
              <a:t>Crate time out</a:t>
            </a:r>
          </a:p>
          <a:p>
            <a:pPr marL="914400" marR="0" lvl="2" indent="-228600" algn="l" rtl="0">
              <a:spcBef>
                <a:spcPts val="500"/>
              </a:spcBef>
              <a:spcAft>
                <a:spcPts val="0"/>
              </a:spcAft>
              <a:buClr>
                <a:schemeClr val="accent2"/>
              </a:buClr>
              <a:buSzPct val="75000"/>
              <a:buFont typeface="Noto Sans Symbols"/>
              <a:buChar char="■"/>
            </a:pPr>
            <a:r>
              <a:rPr lang="en-US" sz="2300" b="0" i="0" u="none" strike="noStrike" cap="none">
                <a:solidFill>
                  <a:schemeClr val="dk1"/>
                </a:solidFill>
                <a:latin typeface="Questrial"/>
                <a:ea typeface="Questrial"/>
                <a:cs typeface="Questrial"/>
                <a:sym typeface="Questrial"/>
              </a:rPr>
              <a:t>Turning your back</a:t>
            </a:r>
          </a:p>
          <a:p>
            <a:pPr marL="914400" marR="0" lvl="2" indent="-228600" algn="l" rtl="0">
              <a:spcBef>
                <a:spcPts val="500"/>
              </a:spcBef>
              <a:spcAft>
                <a:spcPts val="0"/>
              </a:spcAft>
              <a:buClr>
                <a:schemeClr val="accent2"/>
              </a:buClr>
              <a:buSzPct val="75000"/>
              <a:buFont typeface="Noto Sans Symbols"/>
              <a:buChar char="■"/>
            </a:pPr>
            <a:r>
              <a:rPr lang="en-US" sz="2300" b="0" i="0" u="none" strike="noStrike" cap="none">
                <a:solidFill>
                  <a:schemeClr val="dk1"/>
                </a:solidFill>
                <a:latin typeface="Questrial"/>
                <a:ea typeface="Questrial"/>
                <a:cs typeface="Questrial"/>
                <a:sym typeface="Questrial"/>
              </a:rPr>
              <a:t>Changing direction</a:t>
            </a:r>
          </a:p>
          <a:p>
            <a:pPr marL="914400" marR="0" lvl="2" indent="-228600" algn="l" rtl="0">
              <a:spcBef>
                <a:spcPts val="500"/>
              </a:spcBef>
              <a:spcAft>
                <a:spcPts val="0"/>
              </a:spcAft>
              <a:buClr>
                <a:schemeClr val="accent2"/>
              </a:buClr>
              <a:buSzPct val="75000"/>
              <a:buFont typeface="Noto Sans Symbols"/>
              <a:buChar char="■"/>
            </a:pPr>
            <a:r>
              <a:rPr lang="en-US" sz="2300" b="0" i="0" u="none" strike="noStrike" cap="none">
                <a:solidFill>
                  <a:schemeClr val="dk1"/>
                </a:solidFill>
                <a:latin typeface="Questrial"/>
                <a:ea typeface="Questrial"/>
                <a:cs typeface="Questrial"/>
                <a:sym typeface="Questrial"/>
              </a:rPr>
              <a:t>???</a:t>
            </a:r>
          </a:p>
          <a:p>
            <a:pPr marL="914400" marR="0" lvl="2" indent="-228600" algn="l" rtl="0">
              <a:spcBef>
                <a:spcPts val="500"/>
              </a:spcBef>
              <a:buClr>
                <a:schemeClr val="accent2"/>
              </a:buClr>
              <a:buSzPct val="75000"/>
              <a:buFont typeface="Noto Sans Symbols"/>
              <a:buNone/>
            </a:pPr>
            <a:endParaRPr sz="2300" b="0" i="0" u="none" strike="noStrike" cap="none">
              <a:solidFill>
                <a:schemeClr val="dk1"/>
              </a:solidFill>
              <a:latin typeface="Questrial"/>
              <a:ea typeface="Questrial"/>
              <a:cs typeface="Questrial"/>
              <a:sym typeface="Questrial"/>
            </a:endParaRPr>
          </a:p>
        </p:txBody>
      </p:sp>
      <p:pic>
        <p:nvPicPr>
          <p:cNvPr id="5" name="Shape 652">
            <a:extLst>
              <a:ext uri="{FF2B5EF4-FFF2-40B4-BE49-F238E27FC236}">
                <a16:creationId xmlns:a16="http://schemas.microsoft.com/office/drawing/2014/main" id="{6BE676A5-8D06-4787-980B-A97BDC17CAED}"/>
              </a:ext>
            </a:extLst>
          </p:cNvPr>
          <p:cNvPicPr preferRelativeResize="0"/>
          <p:nvPr/>
        </p:nvPicPr>
        <p:blipFill rotWithShape="1">
          <a:blip r:embed="rId3">
            <a:alphaModFix/>
          </a:blip>
          <a:srcRect/>
          <a:stretch/>
        </p:blipFill>
        <p:spPr>
          <a:xfrm>
            <a:off x="8186074" y="6154909"/>
            <a:ext cx="814952" cy="476055"/>
          </a:xfrm>
          <a:prstGeom prst="rect">
            <a:avLst/>
          </a:prstGeom>
          <a:noFill/>
          <a:ln>
            <a:noFill/>
          </a:ln>
        </p:spPr>
      </p:pic>
    </p:spTree>
  </p:cSld>
  <p:clrMapOvr>
    <a:masterClrMapping/>
  </p:clrMapOvr>
</p:sld>
</file>

<file path=ppt/theme/theme1.xml><?xml version="1.0" encoding="utf-8"?>
<a:theme xmlns:a="http://schemas.openxmlformats.org/drawingml/2006/main" name="Median">
  <a:themeElements>
    <a:clrScheme name="Median">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edian">
  <a:themeElements>
    <a:clrScheme name="Median">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TotalTime>
  <Words>935</Words>
  <Application>Microsoft Office PowerPoint</Application>
  <PresentationFormat>On-screen Show (4:3)</PresentationFormat>
  <Paragraphs>131</Paragraphs>
  <Slides>24</Slides>
  <Notes>24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Noto Sans Symbols</vt:lpstr>
      <vt:lpstr>Arial</vt:lpstr>
      <vt:lpstr>Calibri</vt:lpstr>
      <vt:lpstr>Questrial</vt:lpstr>
      <vt:lpstr>Median</vt:lpstr>
      <vt:lpstr>Median</vt:lpstr>
      <vt:lpstr>    S.P.I.R.I.T. Shelter Pups &amp; Inmate Rehabilitation &amp; Integration Training Program </vt:lpstr>
      <vt:lpstr>Copyright Notice</vt:lpstr>
      <vt:lpstr>      WELCOME!</vt:lpstr>
      <vt:lpstr>Safety Message and Intros</vt:lpstr>
      <vt:lpstr>Learning Theory</vt:lpstr>
      <vt:lpstr>Reinforcements</vt:lpstr>
      <vt:lpstr>Reinforcements - examples</vt:lpstr>
      <vt:lpstr>Punishments</vt:lpstr>
      <vt:lpstr>Punishments - examples</vt:lpstr>
      <vt:lpstr>Learning Quadrant Exercise</vt:lpstr>
      <vt:lpstr>Operant Conditioning</vt:lpstr>
      <vt:lpstr>Classical Conditioning</vt:lpstr>
      <vt:lpstr>Why do we care?</vt:lpstr>
      <vt:lpstr>Hands On Learning</vt:lpstr>
      <vt:lpstr>Enrichment</vt:lpstr>
      <vt:lpstr>Importance of enrichment</vt:lpstr>
      <vt:lpstr>Causes of stress in shelters</vt:lpstr>
      <vt:lpstr>Stress in shelters (continued)</vt:lpstr>
      <vt:lpstr>Signs of stress</vt:lpstr>
      <vt:lpstr>Signs of stress (continued)</vt:lpstr>
      <vt:lpstr>More enrichment ideas!</vt:lpstr>
      <vt:lpstr>Enrichment schedules</vt:lpstr>
      <vt:lpstr>Enrichment rocks!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SHELTER LIFE POSITIVE</dc:title>
  <dc:creator>Constance Dwyer</dc:creator>
  <cp:lastModifiedBy>Constance Dwyer</cp:lastModifiedBy>
  <cp:revision>15</cp:revision>
  <dcterms:modified xsi:type="dcterms:W3CDTF">2018-07-09T16:56:04Z</dcterms:modified>
</cp:coreProperties>
</file>