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  <p:sldMasterId id="2147483662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314" r:id="rId7"/>
    <p:sldId id="316" r:id="rId8"/>
    <p:sldId id="317" r:id="rId9"/>
    <p:sldId id="325" r:id="rId10"/>
    <p:sldId id="318" r:id="rId11"/>
    <p:sldId id="328" r:id="rId12"/>
    <p:sldId id="327" r:id="rId13"/>
    <p:sldId id="326" r:id="rId14"/>
    <p:sldId id="321" r:id="rId15"/>
    <p:sldId id="323" r:id="rId16"/>
  </p:sldIdLst>
  <p:sldSz cx="9144000" cy="6858000" type="screen4x3"/>
  <p:notesSz cx="6858000" cy="9144000"/>
  <p:embeddedFontLst>
    <p:embeddedFont>
      <p:font typeface="Questrial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502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Shape 6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637" name="Shape 6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Shape 6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649" name="Shape 6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90" name="Shape 5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Shape 6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607" name="Shape 6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613" name="Shape 6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Shape 6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619" name="Shape 6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90" name="Shape 5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2974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solidFill>
          <a:schemeClr val="dk2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4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700"/>
              </a:spcBef>
              <a:buClr>
                <a:schemeClr val="accent2"/>
              </a:buClr>
              <a:buFont typeface="Noto Sans Symbols"/>
              <a:buNone/>
              <a:defRPr sz="26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ctr" rtl="0">
              <a:spcBef>
                <a:spcPts val="550"/>
              </a:spcBef>
              <a:buClr>
                <a:schemeClr val="accent1"/>
              </a:buClr>
              <a:buFont typeface="Noto Sans Symbols"/>
              <a:buNone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ctr" rtl="0">
              <a:spcBef>
                <a:spcPts val="500"/>
              </a:spcBef>
              <a:buClr>
                <a:schemeClr val="accent2"/>
              </a:buClr>
              <a:buFont typeface="Noto Sans Symbols"/>
              <a:buNone/>
              <a:defRPr sz="23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4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76200" y="6068699"/>
            <a:ext cx="205740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20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2085393" y="236538"/>
            <a:ext cx="58674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400" b="1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1400" b="1" i="0" u="none" strike="noStrike" cap="none" dirty="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>
  <p:cSld name="Vertical Title and Text"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 rot="5400000">
            <a:off x="4823619" y="2339181"/>
            <a:ext cx="5516563" cy="20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Questrial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480218" y="586582"/>
            <a:ext cx="5516564" cy="556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20040" marR="0" lvl="0" indent="-209550" algn="l" rtl="0">
              <a:spcBef>
                <a:spcPts val="700"/>
              </a:spcBef>
              <a:buClr>
                <a:schemeClr val="accent2"/>
              </a:buClr>
              <a:buSzPct val="59999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168910" algn="l" rtl="0">
              <a:spcBef>
                <a:spcPts val="550"/>
              </a:spcBef>
              <a:buClr>
                <a:schemeClr val="accent1"/>
              </a:buClr>
              <a:buSzPct val="7000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119062" algn="l" rtl="0">
              <a:spcBef>
                <a:spcPts val="500"/>
              </a:spcBef>
              <a:buClr>
                <a:schemeClr val="accent2"/>
              </a:buClr>
              <a:buSzPct val="75000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3335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146050" algn="l" rtl="0">
              <a:spcBef>
                <a:spcPts val="400"/>
              </a:spcBef>
              <a:buClr>
                <a:schemeClr val="accent4"/>
              </a:buClr>
              <a:buSzPct val="64999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dt" idx="10"/>
          </p:nvPr>
        </p:nvSpPr>
        <p:spPr>
          <a:xfrm>
            <a:off x="6553200" y="6248402"/>
            <a:ext cx="2209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26" name="Shape 126"/>
          <p:cNvSpPr txBox="1">
            <a:spLocks noGrp="1"/>
          </p:cNvSpPr>
          <p:nvPr>
            <p:ph type="ftr" idx="11"/>
          </p:nvPr>
        </p:nvSpPr>
        <p:spPr>
          <a:xfrm>
            <a:off x="457201" y="6248207"/>
            <a:ext cx="557348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27" name="Shape 127"/>
          <p:cNvSpPr/>
          <p:nvPr/>
        </p:nvSpPr>
        <p:spPr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8" name="Shape 128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1400" b="1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Questrial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4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1400" b="1" i="0" u="none" strike="noStrike" cap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612648" y="1600200"/>
            <a:ext cx="8153400" cy="449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20040" marR="0" lvl="0" indent="-209550" algn="l" rtl="0">
              <a:spcBef>
                <a:spcPts val="700"/>
              </a:spcBef>
              <a:buClr>
                <a:schemeClr val="accent2"/>
              </a:buClr>
              <a:buSzPct val="59999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168910" algn="l" rtl="0">
              <a:spcBef>
                <a:spcPts val="550"/>
              </a:spcBef>
              <a:buClr>
                <a:schemeClr val="accent1"/>
              </a:buClr>
              <a:buSzPct val="7000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119062" algn="l" rtl="0">
              <a:spcBef>
                <a:spcPts val="500"/>
              </a:spcBef>
              <a:buClr>
                <a:schemeClr val="accent2"/>
              </a:buClr>
              <a:buSzPct val="75000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3335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146050" algn="l" rtl="0">
              <a:spcBef>
                <a:spcPts val="400"/>
              </a:spcBef>
              <a:buClr>
                <a:schemeClr val="accent4"/>
              </a:buClr>
              <a:buSzPct val="64999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bg>
      <p:bgPr>
        <a:blipFill rotWithShape="1">
          <a:blip r:embed="rId2">
            <a:alphaModFix/>
          </a:blip>
          <a:tile tx="0" ty="0" sx="100000" sy="100000" flip="none" algn="tl"/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70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284480" algn="l" rtl="0">
              <a:spcBef>
                <a:spcPts val="55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228600" algn="l" rtl="0">
              <a:spcBef>
                <a:spcPts val="500"/>
              </a:spcBef>
              <a:buClr>
                <a:schemeClr val="accent2"/>
              </a:buClr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22860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228600" algn="l" rtl="0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4" name="Shape 44"/>
          <p:cNvSpPr/>
          <p:nvPr/>
        </p:nvSpPr>
        <p:spPr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" name="Shape 45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" name="Shape 46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FFFF"/>
              </a:buClr>
              <a:buFont typeface="Questrial"/>
              <a:buNone/>
              <a:defRPr sz="44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0" y="1752600"/>
            <a:ext cx="1295400" cy="7016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4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400" b="1" i="0" u="none" strike="noStrike" cap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Questrial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4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1400" b="1" i="0" u="none" strike="noStrike" cap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solidFill>
          <a:schemeClr val="dk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5" name="Shape 85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4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700"/>
              </a:spcBef>
              <a:buClr>
                <a:schemeClr val="accent2"/>
              </a:buClr>
              <a:buFont typeface="Noto Sans Symbols"/>
              <a:buNone/>
              <a:defRPr sz="26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ctr" rtl="0">
              <a:spcBef>
                <a:spcPts val="550"/>
              </a:spcBef>
              <a:buClr>
                <a:schemeClr val="accent1"/>
              </a:buClr>
              <a:buFont typeface="Noto Sans Symbols"/>
              <a:buNone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ctr" rtl="0">
              <a:spcBef>
                <a:spcPts val="500"/>
              </a:spcBef>
              <a:buClr>
                <a:schemeClr val="accent2"/>
              </a:buClr>
              <a:buFont typeface="Noto Sans Symbols"/>
              <a:buNone/>
              <a:defRPr sz="23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4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dt" idx="10"/>
          </p:nvPr>
        </p:nvSpPr>
        <p:spPr>
          <a:xfrm>
            <a:off x="76200" y="6068699"/>
            <a:ext cx="205740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20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90" name="Shape 90"/>
          <p:cNvSpPr txBox="1">
            <a:spLocks noGrp="1"/>
          </p:cNvSpPr>
          <p:nvPr>
            <p:ph type="ftr" idx="11"/>
          </p:nvPr>
        </p:nvSpPr>
        <p:spPr>
          <a:xfrm>
            <a:off x="2085393" y="236538"/>
            <a:ext cx="58674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400" b="1" u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1400" b="1" u="none" dirty="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Questrial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20040" marR="0" lvl="0" indent="-209550" algn="l" rtl="0">
              <a:spcBef>
                <a:spcPts val="700"/>
              </a:spcBef>
              <a:buClr>
                <a:schemeClr val="accent2"/>
              </a:buClr>
              <a:buSzPct val="59999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168910" algn="l" rtl="0">
              <a:spcBef>
                <a:spcPts val="550"/>
              </a:spcBef>
              <a:buClr>
                <a:schemeClr val="accent1"/>
              </a:buClr>
              <a:buSzPct val="7000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119062" algn="l" rtl="0">
              <a:spcBef>
                <a:spcPts val="500"/>
              </a:spcBef>
              <a:buClr>
                <a:schemeClr val="accent2"/>
              </a:buClr>
              <a:buSzPct val="75000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3335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146050" algn="l" rtl="0">
              <a:spcBef>
                <a:spcPts val="400"/>
              </a:spcBef>
              <a:buClr>
                <a:schemeClr val="accent4"/>
              </a:buClr>
              <a:buSzPct val="64999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2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20040" marR="0" lvl="0" indent="-209550" algn="l" rtl="0">
              <a:spcBef>
                <a:spcPts val="700"/>
              </a:spcBef>
              <a:buClr>
                <a:schemeClr val="accent2"/>
              </a:buClr>
              <a:buSzPct val="59999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168910" algn="l" rtl="0">
              <a:spcBef>
                <a:spcPts val="550"/>
              </a:spcBef>
              <a:buClr>
                <a:schemeClr val="accent1"/>
              </a:buClr>
              <a:buSzPct val="7000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119062" algn="l" rtl="0">
              <a:spcBef>
                <a:spcPts val="500"/>
              </a:spcBef>
              <a:buClr>
                <a:schemeClr val="accent2"/>
              </a:buClr>
              <a:buSzPct val="75000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3335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146050" algn="l" rtl="0">
              <a:spcBef>
                <a:spcPts val="400"/>
              </a:spcBef>
              <a:buClr>
                <a:schemeClr val="accent4"/>
              </a:buClr>
              <a:buSzPct val="64999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dt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1400" b="1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99" name="Shape 99"/>
          <p:cNvSpPr txBox="1">
            <a:spLocks noGrp="1"/>
          </p:cNvSpPr>
          <p:nvPr>
            <p:ph type="body" idx="3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7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168910" algn="l" rtl="0">
              <a:spcBef>
                <a:spcPts val="550"/>
              </a:spcBef>
              <a:buClr>
                <a:schemeClr val="accent1"/>
              </a:buClr>
              <a:buSzPct val="7000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119062" algn="l" rtl="0">
              <a:spcBef>
                <a:spcPts val="500"/>
              </a:spcBef>
              <a:buClr>
                <a:schemeClr val="accent2"/>
              </a:buClr>
              <a:buSzPct val="75000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3335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146050" algn="l" rtl="0">
              <a:spcBef>
                <a:spcPts val="400"/>
              </a:spcBef>
              <a:buClr>
                <a:schemeClr val="accent4"/>
              </a:buClr>
              <a:buSzPct val="64999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4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7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168910" algn="l" rtl="0">
              <a:spcBef>
                <a:spcPts val="550"/>
              </a:spcBef>
              <a:buClr>
                <a:schemeClr val="accent1"/>
              </a:buClr>
              <a:buSzPct val="7000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119062" algn="l" rtl="0">
              <a:spcBef>
                <a:spcPts val="500"/>
              </a:spcBef>
              <a:buClr>
                <a:schemeClr val="accent2"/>
              </a:buClr>
              <a:buSzPct val="75000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3335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146050" algn="l" rtl="0">
              <a:spcBef>
                <a:spcPts val="400"/>
              </a:spcBef>
              <a:buClr>
                <a:schemeClr val="accent4"/>
              </a:buClr>
              <a:buSzPct val="64999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dt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03" name="Shape 103"/>
          <p:cNvSpPr txBox="1">
            <a:spLocks noGrp="1"/>
          </p:cNvSpPr>
          <p:nvPr>
            <p:ph type="ftr" idx="11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1400" b="1" dirty="0">
              <a:solidFill>
                <a:schemeClr val="dk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Picture with Caption">
    <p:bg>
      <p:bgPr>
        <a:blipFill rotWithShape="1">
          <a:blip r:embed="rId2">
            <a:alphaModFix/>
          </a:blip>
          <a:tile tx="0" ty="0" sx="100000" sy="100000" flip="none" algn="tl"/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700"/>
              </a:spcBef>
              <a:buClr>
                <a:schemeClr val="accent2"/>
              </a:buClr>
              <a:buFont typeface="Noto Sans Symbols"/>
              <a:buNone/>
              <a:defRPr sz="17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284480" algn="l" rtl="0">
              <a:spcBef>
                <a:spcPts val="550"/>
              </a:spcBef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228600" algn="l" rtl="0">
              <a:spcBef>
                <a:spcPts val="500"/>
              </a:spcBef>
              <a:buClr>
                <a:schemeClr val="accent2"/>
              </a:buClr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22860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228600" algn="l" rtl="0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" name="Shape 10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FFFF"/>
              </a:buClr>
              <a:buFont typeface="Questrial"/>
              <a:buNone/>
              <a:defRPr sz="28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" name="Shape 112"/>
          <p:cNvSpPr txBox="1">
            <a:spLocks noGrp="1"/>
          </p:cNvSpPr>
          <p:nvPr>
            <p:ph type="dt" idx="10"/>
          </p:nvPr>
        </p:nvSpPr>
        <p:spPr>
          <a:xfrm>
            <a:off x="62484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13" name="Shape 113"/>
          <p:cNvSpPr txBox="1">
            <a:spLocks noGrp="1"/>
          </p:cNvSpPr>
          <p:nvPr>
            <p:ph type="sldNum" idx="12"/>
          </p:nvPr>
        </p:nvSpPr>
        <p:spPr>
          <a:xfrm>
            <a:off x="0" y="4667249"/>
            <a:ext cx="1447800" cy="66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1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" name="Shape 114"/>
          <p:cNvSpPr txBox="1">
            <a:spLocks noGrp="1"/>
          </p:cNvSpPr>
          <p:nvPr>
            <p:ph type="ftr" idx="11"/>
          </p:nvPr>
        </p:nvSpPr>
        <p:spPr>
          <a:xfrm>
            <a:off x="1600200" y="6248206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15" name="Shape 115"/>
          <p:cNvSpPr>
            <a:spLocks noGrp="1"/>
          </p:cNvSpPr>
          <p:nvPr>
            <p:ph type="pic" idx="2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rgbClr val="DCE5EE"/>
          </a:solidFill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700"/>
              </a:spcBef>
              <a:buClr>
                <a:schemeClr val="accent2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168910" algn="l" rtl="0">
              <a:spcBef>
                <a:spcPts val="550"/>
              </a:spcBef>
              <a:buClr>
                <a:schemeClr val="accent1"/>
              </a:buClr>
              <a:buSzPct val="7000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119062" algn="l" rtl="0">
              <a:spcBef>
                <a:spcPts val="500"/>
              </a:spcBef>
              <a:buClr>
                <a:schemeClr val="accent2"/>
              </a:buClr>
              <a:buSzPct val="75000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3335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146050" algn="l" rtl="0">
              <a:spcBef>
                <a:spcPts val="400"/>
              </a:spcBef>
              <a:buClr>
                <a:schemeClr val="accent4"/>
              </a:buClr>
              <a:buSzPct val="64999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Questrial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 rot="5400000">
            <a:off x="2426208" y="-213360"/>
            <a:ext cx="4526280" cy="815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20040" marR="0" lvl="0" indent="-209550" algn="l" rtl="0">
              <a:spcBef>
                <a:spcPts val="700"/>
              </a:spcBef>
              <a:buClr>
                <a:schemeClr val="accent2"/>
              </a:buClr>
              <a:buSzPct val="59999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168910" algn="l" rtl="0">
              <a:spcBef>
                <a:spcPts val="550"/>
              </a:spcBef>
              <a:buClr>
                <a:schemeClr val="accent1"/>
              </a:buClr>
              <a:buSzPct val="7000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119062" algn="l" rtl="0">
              <a:spcBef>
                <a:spcPts val="500"/>
              </a:spcBef>
              <a:buClr>
                <a:schemeClr val="accent2"/>
              </a:buClr>
              <a:buSzPct val="75000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3335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146050" algn="l" rtl="0">
              <a:spcBef>
                <a:spcPts val="400"/>
              </a:spcBef>
              <a:buClr>
                <a:schemeClr val="accent4"/>
              </a:buClr>
              <a:buSzPct val="64999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dt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20" name="Shape 120"/>
          <p:cNvSpPr txBox="1">
            <a:spLocks noGrp="1"/>
          </p:cNvSpPr>
          <p:nvPr>
            <p:ph type="ftr" idx="11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1400" b="1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4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20040" marR="0" lvl="0" indent="-209550" algn="l" rtl="0">
              <a:spcBef>
                <a:spcPts val="700"/>
              </a:spcBef>
              <a:buClr>
                <a:schemeClr val="accent2"/>
              </a:buClr>
              <a:buSzPct val="59999"/>
              <a:buFont typeface="Noto Sans Symbols"/>
              <a:buChar char="◻"/>
              <a:defRPr sz="2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168910" algn="l" rtl="0">
              <a:spcBef>
                <a:spcPts val="550"/>
              </a:spcBef>
              <a:buClr>
                <a:schemeClr val="accent1"/>
              </a:buClr>
              <a:buSzPct val="70000"/>
              <a:buFont typeface="Noto Sans Symbols"/>
              <a:buChar char="⬜"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119062" algn="l" rtl="0">
              <a:spcBef>
                <a:spcPts val="500"/>
              </a:spcBef>
              <a:buClr>
                <a:schemeClr val="accent2"/>
              </a:buClr>
              <a:buSzPct val="75000"/>
              <a:buFont typeface="Noto Sans Symbols"/>
              <a:buChar char="■"/>
              <a:defRPr sz="23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3335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146050" algn="l" rtl="0">
              <a:spcBef>
                <a:spcPts val="400"/>
              </a:spcBef>
              <a:buClr>
                <a:schemeClr val="accent4"/>
              </a:buClr>
              <a:buSzPct val="64999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/>
          <p:nvPr/>
        </p:nvSpPr>
        <p:spPr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" name="Shape 16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4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1400" b="1" i="0" u="none" strike="noStrike" cap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Questrial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20040" marR="0" lvl="0" indent="-209550" algn="l" rtl="0">
              <a:spcBef>
                <a:spcPts val="700"/>
              </a:spcBef>
              <a:buClr>
                <a:schemeClr val="accent2"/>
              </a:buClr>
              <a:buSzPct val="59999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640080" marR="0" lvl="1" indent="-168910" algn="l" rtl="0">
              <a:spcBef>
                <a:spcPts val="550"/>
              </a:spcBef>
              <a:buClr>
                <a:schemeClr val="accent1"/>
              </a:buClr>
              <a:buSzPct val="7000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-119062" algn="l" rtl="0">
              <a:spcBef>
                <a:spcPts val="500"/>
              </a:spcBef>
              <a:buClr>
                <a:schemeClr val="accent2"/>
              </a:buClr>
              <a:buSzPct val="75000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3335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-146050" algn="l" rtl="0">
              <a:spcBef>
                <a:spcPts val="400"/>
              </a:spcBef>
              <a:buClr>
                <a:schemeClr val="accent4"/>
              </a:buClr>
              <a:buSzPct val="64999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103120" marR="0" lvl="5" indent="-12192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377440" marR="0" lvl="6" indent="-116839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651760" marR="0" lvl="7" indent="-124460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926080" marR="0" lvl="8" indent="-119379" algn="l" rtl="0"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32" name="Shape 32"/>
          <p:cNvSpPr/>
          <p:nvPr/>
        </p:nvSpPr>
        <p:spPr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4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1400" b="1" i="0" u="none" strike="noStrike" cap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ctrTitle"/>
          </p:nvPr>
        </p:nvSpPr>
        <p:spPr>
          <a:xfrm>
            <a:off x="532614" y="4091233"/>
            <a:ext cx="7274351" cy="18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Questrial"/>
              <a:buNone/>
            </a:pPr>
            <a:br>
              <a:rPr lang="en-US" sz="3600" b="0" i="0" u="none" strike="noStrike" cap="none" dirty="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</a:br>
            <a:br>
              <a:rPr lang="en-US" sz="3600" b="0" i="0" u="none" strike="noStrike" cap="none" dirty="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</a:br>
            <a:br>
              <a:rPr lang="en-US" sz="3600" b="0" i="0" u="none" strike="noStrike" cap="none" dirty="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</a:br>
            <a:br>
              <a:rPr lang="en-US" sz="3600" b="0" i="0" u="none" strike="noStrike" cap="none" dirty="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3600" b="0" i="0" u="none" strike="noStrike" cap="none" dirty="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S.P.I.R.I.T.</a:t>
            </a:r>
            <a:br>
              <a:rPr lang="en-US" sz="3600" b="0" i="0" u="none" strike="noStrike" cap="none" dirty="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1600" b="0" i="0" u="none" strike="noStrike" cap="none" dirty="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Shelter Pups &amp; Inmate Rehabilitation &amp; Integration Training Program</a:t>
            </a:r>
            <a:br>
              <a:rPr lang="en-US" sz="1600" b="0" i="0" u="none" strike="noStrike" cap="none" dirty="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</a:br>
            <a:endParaRPr lang="en-US" sz="1600" b="0" i="0" u="none" strike="noStrike" cap="none" dirty="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Noto Sans Symbols"/>
              <a:buNone/>
            </a:pPr>
            <a:r>
              <a:rPr lang="en-US" sz="1235" b="0" i="0" u="none" strike="noStrike" cap="none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Presented by</a:t>
            </a:r>
          </a:p>
          <a:p>
            <a:pPr marL="0" marR="0" lvl="0" indent="0" algn="l" rtl="0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25000"/>
              <a:buFont typeface="Noto Sans Symbols"/>
              <a:buNone/>
            </a:pPr>
            <a:r>
              <a:rPr lang="en-US" sz="1235" b="0" i="0" u="none" strike="noStrike" cap="none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Constance Dwyer, CABC</a:t>
            </a:r>
            <a:r>
              <a:rPr lang="en-US" sz="1235" dirty="0"/>
              <a:t> &amp;</a:t>
            </a:r>
            <a:r>
              <a:rPr lang="en-US" sz="1235" b="0" i="0" u="none" strike="noStrike" cap="none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 Kathryn Boccia, ABCDT</a:t>
            </a:r>
            <a:br>
              <a:rPr lang="en-US" sz="1235" b="0" i="0" u="none" strike="noStrike" cap="none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</a:br>
            <a:endParaRPr lang="en-US" sz="1235" b="0" i="0" u="none" strike="noStrike" cap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1365" y="762000"/>
            <a:ext cx="3387270" cy="3018148"/>
          </a:xfrm>
          <a:prstGeom prst="rect">
            <a:avLst/>
          </a:prstGeom>
          <a:noFill/>
          <a:ln>
            <a:noFill/>
          </a:ln>
          <a:effectLst>
            <a:outerShdw blurRad="50800" dist="63500" dir="3960000" sx="102000" sy="102000" algn="tl" rotWithShape="0">
              <a:srgbClr val="000000">
                <a:alpha val="50980"/>
              </a:srgbClr>
            </a:outerShdw>
          </a:effectLst>
        </p:spPr>
      </p:pic>
      <p:pic>
        <p:nvPicPr>
          <p:cNvPr id="5" name="Shape 652">
            <a:extLst>
              <a:ext uri="{FF2B5EF4-FFF2-40B4-BE49-F238E27FC236}">
                <a16:creationId xmlns:a16="http://schemas.microsoft.com/office/drawing/2014/main" id="{04669A06-68CA-4701-B903-B608B530F3F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 txBox="1"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Questrial"/>
              <a:buNone/>
            </a:pPr>
            <a:r>
              <a:rPr lang="en-US" sz="3600" dirty="0"/>
              <a:t>Behavior Modification</a:t>
            </a:r>
            <a:endParaRPr lang="en-US" sz="3600" b="0" i="0" u="none" strike="noStrike" cap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4215CF-E4B9-4470-A8A8-329F326AD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816" y="3181545"/>
            <a:ext cx="2986368" cy="2766767"/>
          </a:xfrm>
          <a:prstGeom prst="rect">
            <a:avLst/>
          </a:prstGeom>
        </p:spPr>
      </p:pic>
      <p:pic>
        <p:nvPicPr>
          <p:cNvPr id="11" name="Shape 652">
            <a:extLst>
              <a:ext uri="{FF2B5EF4-FFF2-40B4-BE49-F238E27FC236}">
                <a16:creationId xmlns:a16="http://schemas.microsoft.com/office/drawing/2014/main" id="{26EA62E1-EAA3-4D3C-8153-30379269A9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6843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1A57D-305C-4DC9-8311-FD9891EAA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 Modification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827EA2-8041-46E5-829D-CACDF7A7EFCE}"/>
              </a:ext>
            </a:extLst>
          </p:cNvPr>
          <p:cNvSpPr/>
          <p:nvPr/>
        </p:nvSpPr>
        <p:spPr>
          <a:xfrm>
            <a:off x="1239625" y="2069185"/>
            <a:ext cx="62782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 type of behavioral therapy in which the principles of Operant Conditioning (reinforcement, punishments, etc.) are used to eliminate some type of unwanted, maladaptive, behavior. 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4" name="Shape 652">
            <a:extLst>
              <a:ext uri="{FF2B5EF4-FFF2-40B4-BE49-F238E27FC236}">
                <a16:creationId xmlns:a16="http://schemas.microsoft.com/office/drawing/2014/main" id="{02F6C208-73FB-4021-8170-39C25B56AA0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2424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859E-444E-478B-9A47-EE9B3EBC3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Behavior Modification and Training (BMT) Plans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3D58F-1A68-4D92-BFB2-9BC4BC217A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Determined based on the result of the assessment process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Protocols are chosen to address  behaviors that need improving to increase the chances for adoption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BMT identified and assigned to staff for implementation</a:t>
            </a:r>
          </a:p>
          <a:p>
            <a:endParaRPr lang="en-US" dirty="0"/>
          </a:p>
        </p:txBody>
      </p:sp>
      <p:pic>
        <p:nvPicPr>
          <p:cNvPr id="4" name="Shape 652">
            <a:extLst>
              <a:ext uri="{FF2B5EF4-FFF2-40B4-BE49-F238E27FC236}">
                <a16:creationId xmlns:a16="http://schemas.microsoft.com/office/drawing/2014/main" id="{D8EDC2F2-51A8-40DD-AF77-567E105EA3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9803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Shape 639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Questrial"/>
              <a:buNone/>
            </a:pPr>
            <a:r>
              <a:rPr lang="en-US" sz="4400" b="0" i="0" u="none" strike="noStrike" cap="none" dirty="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Common Behavior Protocols</a:t>
            </a:r>
          </a:p>
        </p:txBody>
      </p:sp>
      <p:pic>
        <p:nvPicPr>
          <p:cNvPr id="640" name="Shape 6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8400" y="1981200"/>
            <a:ext cx="4471079" cy="398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52">
            <a:extLst>
              <a:ext uri="{FF2B5EF4-FFF2-40B4-BE49-F238E27FC236}">
                <a16:creationId xmlns:a16="http://schemas.microsoft.com/office/drawing/2014/main" id="{70701541-EA18-4F1F-B790-2AFA4CFC34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651"/>
          <p:cNvSpPr txBox="1"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Quest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PupPartners ™ S.P.I.R.I.T. Program</a:t>
            </a:r>
          </a:p>
        </p:txBody>
      </p:sp>
      <p:pic>
        <p:nvPicPr>
          <p:cNvPr id="652" name="Shape 6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76648" y="6235829"/>
            <a:ext cx="814952" cy="476055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Shape 653"/>
          <p:cNvSpPr/>
          <p:nvPr/>
        </p:nvSpPr>
        <p:spPr>
          <a:xfrm>
            <a:off x="1371600" y="2718971"/>
            <a:ext cx="6952268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000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Shelter Pups &amp; Inmate Rehabilitation &amp; Integration Training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663478-CCBA-4407-8074-33C1B0FA9EB8}"/>
              </a:ext>
            </a:extLst>
          </p:cNvPr>
          <p:cNvSpPr txBox="1"/>
          <p:nvPr/>
        </p:nvSpPr>
        <p:spPr>
          <a:xfrm>
            <a:off x="1859437" y="3591611"/>
            <a:ext cx="54251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Thank you to our SPIRIT trainers for your commitment to improving the welfare and potential of your SPIRIT dogs!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Questrial"/>
              <a:buNone/>
            </a:pPr>
            <a:r>
              <a:rPr lang="en-US" sz="4400" b="0" i="0" u="none" strike="noStrike" cap="none" dirty="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Copyright Notice</a:t>
            </a:r>
          </a:p>
        </p:txBody>
      </p:sp>
      <p:sp>
        <p:nvSpPr>
          <p:cNvPr id="143" name="Shape 143"/>
          <p:cNvSpPr/>
          <p:nvPr/>
        </p:nvSpPr>
        <p:spPr>
          <a:xfrm>
            <a:off x="699655" y="2057400"/>
            <a:ext cx="7543800" cy="30469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800" b="0" i="0" u="sng" strike="noStrike" cap="none" dirty="0">
                <a:solidFill>
                  <a:srgbClr val="FFC000"/>
                </a:solidFill>
                <a:latin typeface="Questrial"/>
                <a:ea typeface="Questrial"/>
                <a:cs typeface="Questrial"/>
                <a:sym typeface="Questrial"/>
              </a:rPr>
              <a:t>WARNING</a:t>
            </a:r>
            <a:br>
              <a:rPr lang="en-US" sz="2800" b="1" i="0" u="none" strike="noStrike" cap="none" dirty="0">
                <a:solidFill>
                  <a:srgbClr val="FFC000"/>
                </a:solidFill>
                <a:latin typeface="Questrial"/>
                <a:ea typeface="Questrial"/>
                <a:cs typeface="Questrial"/>
                <a:sym typeface="Questrial"/>
              </a:rPr>
            </a:br>
            <a:br>
              <a:rPr lang="en-US" sz="2000" b="1" i="0" u="none" strike="noStrike" cap="none" dirty="0">
                <a:solidFill>
                  <a:schemeClr val="accent2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All rights reserved.  No part of the course materials used in the instruction of this course may be reproduced in any form or by any</a:t>
            </a:r>
            <a:b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electronic or mechanical means, including the use</a:t>
            </a:r>
            <a:b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of information storage and retrieval systems,</a:t>
            </a:r>
            <a:b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without written approval from the copyright owner.</a:t>
            </a:r>
            <a:b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</a:br>
            <a:b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©2013-2017  Constance Dwyer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Training4k9s.com</a:t>
            </a:r>
          </a:p>
        </p:txBody>
      </p:sp>
      <p:pic>
        <p:nvPicPr>
          <p:cNvPr id="4" name="Shape 652">
            <a:extLst>
              <a:ext uri="{FF2B5EF4-FFF2-40B4-BE49-F238E27FC236}">
                <a16:creationId xmlns:a16="http://schemas.microsoft.com/office/drawing/2014/main" id="{1E5567E8-F20D-456B-980C-5AC1851FC6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Shape 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0" y="2574840"/>
            <a:ext cx="5484763" cy="3678083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Questrial"/>
              <a:buNone/>
            </a:pPr>
            <a:r>
              <a:rPr lang="en-US" sz="3959" b="0" i="0" u="none" strike="noStrike" cap="none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      </a:t>
            </a:r>
            <a:r>
              <a:rPr lang="en-US" sz="5940" b="0" i="0" u="none" strike="noStrike" cap="none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WELCOME!</a:t>
            </a:r>
          </a:p>
        </p:txBody>
      </p:sp>
      <p:pic>
        <p:nvPicPr>
          <p:cNvPr id="150" name="Shape 1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682" y="2781796"/>
            <a:ext cx="2815574" cy="1873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8239" y="5063077"/>
            <a:ext cx="2512460" cy="1672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06976" y="386532"/>
            <a:ext cx="2591096" cy="2591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Shape 15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62519" y="4191761"/>
            <a:ext cx="2672212" cy="2471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 descr="E:\Ricky_Mug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7049" y="150643"/>
            <a:ext cx="1796845" cy="1930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52">
            <a:extLst>
              <a:ext uri="{FF2B5EF4-FFF2-40B4-BE49-F238E27FC236}">
                <a16:creationId xmlns:a16="http://schemas.microsoft.com/office/drawing/2014/main" id="{714A8F20-08E1-4707-9FFD-0DF3243477F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Questrial"/>
              <a:buNone/>
            </a:pPr>
            <a:r>
              <a:rPr lang="en-US" sz="4400" b="0" i="0" u="none" strike="noStrike" cap="none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Safety Message and Intros</a:t>
            </a:r>
          </a:p>
        </p:txBody>
      </p:sp>
      <p:pic>
        <p:nvPicPr>
          <p:cNvPr id="160" name="Shape 1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2800" y="3276600"/>
            <a:ext cx="2436246" cy="2308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52">
            <a:extLst>
              <a:ext uri="{FF2B5EF4-FFF2-40B4-BE49-F238E27FC236}">
                <a16:creationId xmlns:a16="http://schemas.microsoft.com/office/drawing/2014/main" id="{808DA45F-64DE-420C-AD96-BD7DE91ADF3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" name="Shape 5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33524" y="4634878"/>
            <a:ext cx="2267472" cy="2004631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Shape 593"/>
          <p:cNvSpPr txBox="1"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Questrial"/>
              <a:buNone/>
            </a:pPr>
            <a:r>
              <a:rPr lang="en-US" sz="3600" dirty="0"/>
              <a:t>Behavior Assessments</a:t>
            </a:r>
            <a:endParaRPr lang="en-US" sz="3600" b="0" i="0" u="none" strike="noStrike" cap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594" name="Shape 594" descr="A group of brown and white dog standing in the grass  Description generated with high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" y="3276600"/>
            <a:ext cx="2359208" cy="2359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Shape 59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215254" y="2743200"/>
            <a:ext cx="2176124" cy="1456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Shape 596" descr="A person holding a dog in a room  Description generated with very high confidenc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000" y="2743200"/>
            <a:ext cx="2456218" cy="273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Shape 597" descr="A picture containing indoor, wall  Description generated with very high confidenc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3442191" y="4144049"/>
            <a:ext cx="2359208" cy="1767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Shape 598" descr="A group of people posing for the camera  Description generated with very high confidenc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66800" y="4813300"/>
            <a:ext cx="2884018" cy="19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52">
            <a:extLst>
              <a:ext uri="{FF2B5EF4-FFF2-40B4-BE49-F238E27FC236}">
                <a16:creationId xmlns:a16="http://schemas.microsoft.com/office/drawing/2014/main" id="{C6054AC7-3819-4960-B997-9718582504A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Questrial"/>
              <a:buNone/>
            </a:pPr>
            <a:r>
              <a:rPr lang="en-US" sz="4400" b="0" i="0" u="none" strike="noStrike" cap="none" dirty="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Adopter Questionnaire</a:t>
            </a:r>
          </a:p>
        </p:txBody>
      </p:sp>
      <p:pic>
        <p:nvPicPr>
          <p:cNvPr id="610" name="Shape 6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0" y="1905000"/>
            <a:ext cx="5641442" cy="4227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52">
            <a:extLst>
              <a:ext uri="{FF2B5EF4-FFF2-40B4-BE49-F238E27FC236}">
                <a16:creationId xmlns:a16="http://schemas.microsoft.com/office/drawing/2014/main" id="{6B1C5C18-213F-4162-8ED5-94E0244D286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Questrial"/>
              <a:buNone/>
            </a:pPr>
            <a:r>
              <a:rPr lang="en-US" sz="4400" b="0" i="0" u="none" strike="noStrike" cap="none" dirty="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Dog Questionnaire</a:t>
            </a:r>
          </a:p>
        </p:txBody>
      </p:sp>
      <p:pic>
        <p:nvPicPr>
          <p:cNvPr id="616" name="Shape 6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840402"/>
            <a:ext cx="6158343" cy="4232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52">
            <a:extLst>
              <a:ext uri="{FF2B5EF4-FFF2-40B4-BE49-F238E27FC236}">
                <a16:creationId xmlns:a16="http://schemas.microsoft.com/office/drawing/2014/main" id="{C8B49198-1095-43AC-B41C-F9282D74E1E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859E-444E-478B-9A47-EE9B3EBC3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Dog Questionnaire Assessment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3D58F-1A68-4D92-BFB2-9BC4BC217A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1) Affiliation</a:t>
            </a:r>
          </a:p>
          <a:p>
            <a:r>
              <a:rPr lang="en-US" dirty="0"/>
              <a:t>2)Commands</a:t>
            </a:r>
          </a:p>
          <a:p>
            <a:r>
              <a:rPr lang="en-US" dirty="0"/>
              <a:t>3) Handling</a:t>
            </a:r>
          </a:p>
          <a:p>
            <a:r>
              <a:rPr lang="en-US" dirty="0"/>
              <a:t>4) Playfulness</a:t>
            </a:r>
          </a:p>
          <a:p>
            <a:r>
              <a:rPr lang="en-US" dirty="0"/>
              <a:t>5) Resource Guarding</a:t>
            </a:r>
            <a:br>
              <a:rPr lang="en-US" dirty="0"/>
            </a:br>
            <a:r>
              <a:rPr lang="en-US" dirty="0"/>
              <a:t>6) Reactiveness</a:t>
            </a:r>
          </a:p>
          <a:p>
            <a:r>
              <a:rPr lang="en-US" dirty="0"/>
              <a:t>7) Dog – Dog</a:t>
            </a:r>
          </a:p>
          <a:p>
            <a:r>
              <a:rPr lang="en-US" dirty="0"/>
              <a:t>8) Dog - Cat</a:t>
            </a:r>
          </a:p>
        </p:txBody>
      </p:sp>
      <p:pic>
        <p:nvPicPr>
          <p:cNvPr id="4" name="Shape 652">
            <a:extLst>
              <a:ext uri="{FF2B5EF4-FFF2-40B4-BE49-F238E27FC236}">
                <a16:creationId xmlns:a16="http://schemas.microsoft.com/office/drawing/2014/main" id="{187EE768-8D6C-4AA1-BD8F-078CEAB5594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4376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Shape 621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Questrial"/>
              <a:buNone/>
            </a:pPr>
            <a:r>
              <a:rPr lang="en-US" sz="4400" b="0" i="0" u="none" strike="noStrike" cap="none" dirty="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Color Matching System</a:t>
            </a:r>
          </a:p>
        </p:txBody>
      </p:sp>
      <p:pic>
        <p:nvPicPr>
          <p:cNvPr id="622" name="Shape 6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8813" y="1981200"/>
            <a:ext cx="5281088" cy="4294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52">
            <a:extLst>
              <a:ext uri="{FF2B5EF4-FFF2-40B4-BE49-F238E27FC236}">
                <a16:creationId xmlns:a16="http://schemas.microsoft.com/office/drawing/2014/main" id="{04ED7AF2-51BD-4EC2-AA65-32EC6DDC188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6074" y="6154909"/>
            <a:ext cx="814952" cy="47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edian">
  <a:themeElements>
    <a:clrScheme name="Median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dian">
  <a:themeElements>
    <a:clrScheme name="Median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171</Words>
  <Application>Microsoft Office PowerPoint</Application>
  <PresentationFormat>On-screen Show (4:3)</PresentationFormat>
  <Paragraphs>31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Questrial</vt:lpstr>
      <vt:lpstr>Calibri</vt:lpstr>
      <vt:lpstr>Noto Sans Symbols</vt:lpstr>
      <vt:lpstr>Median</vt:lpstr>
      <vt:lpstr>Median</vt:lpstr>
      <vt:lpstr>    S.P.I.R.I.T. Shelter Pups &amp; Inmate Rehabilitation &amp; Integration Training Program </vt:lpstr>
      <vt:lpstr>Copyright Notice</vt:lpstr>
      <vt:lpstr>      WELCOME!</vt:lpstr>
      <vt:lpstr>Safety Message and Intros</vt:lpstr>
      <vt:lpstr>Behavior Assessments</vt:lpstr>
      <vt:lpstr>Adopter Questionnaire</vt:lpstr>
      <vt:lpstr>Dog Questionnaire</vt:lpstr>
      <vt:lpstr>Dog Questionnaire Assessment</vt:lpstr>
      <vt:lpstr>Color Matching System</vt:lpstr>
      <vt:lpstr>Behavior Modification</vt:lpstr>
      <vt:lpstr>Behavior Modification</vt:lpstr>
      <vt:lpstr>Behavior Modification and Training (BMT) Plans</vt:lpstr>
      <vt:lpstr>Common Behavior Protocols</vt:lpstr>
      <vt:lpstr>PupPartners ™ S.P.I.R.I.T. Program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SHELTER LIFE POSITIVE</dc:title>
  <dc:creator>Constance Dwyer</dc:creator>
  <cp:lastModifiedBy>Constance Dwyer</cp:lastModifiedBy>
  <cp:revision>20</cp:revision>
  <dcterms:modified xsi:type="dcterms:W3CDTF">2017-11-09T16:49:00Z</dcterms:modified>
</cp:coreProperties>
</file>